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7" r:id="rId3"/>
    <p:sldId id="266" r:id="rId4"/>
    <p:sldId id="257" r:id="rId5"/>
    <p:sldId id="261" r:id="rId6"/>
    <p:sldId id="260" r:id="rId7"/>
    <p:sldId id="268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AE"/>
    <a:srgbClr val="0B4177"/>
    <a:srgbClr val="0066CC"/>
    <a:srgbClr val="4C5B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>
      <p:cViewPr>
        <p:scale>
          <a:sx n="69" d="100"/>
          <a:sy n="69" d="100"/>
        </p:scale>
        <p:origin x="-136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A4F8D4-8FA9-483E-9D94-A7529C48E5E5}" type="doc">
      <dgm:prSet loTypeId="urn:microsoft.com/office/officeart/2005/8/layout/radial4" loCatId="relationship" qsTypeId="urn:microsoft.com/office/officeart/2005/8/quickstyle/3d4" qsCatId="3D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025457AE-B80B-404E-8D60-09728BA8A2CD}">
      <dgm:prSet phldrT="[Text]" phldr="1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n-GB" sz="3200" dirty="0"/>
        </a:p>
      </dgm:t>
    </dgm:pt>
    <dgm:pt modelId="{488B09B2-C9DC-42F0-BB55-C035D7CE58CD}" type="parTrans" cxnId="{0969F290-E197-4EEF-BEA7-6998A05B1555}">
      <dgm:prSet/>
      <dgm:spPr/>
      <dgm:t>
        <a:bodyPr/>
        <a:lstStyle/>
        <a:p>
          <a:endParaRPr lang="en-GB"/>
        </a:p>
      </dgm:t>
    </dgm:pt>
    <dgm:pt modelId="{2F53D53A-7770-4D88-B3F7-26EC2B97D6D2}" type="sibTrans" cxnId="{0969F290-E197-4EEF-BEA7-6998A05B1555}">
      <dgm:prSet/>
      <dgm:spPr/>
      <dgm:t>
        <a:bodyPr/>
        <a:lstStyle/>
        <a:p>
          <a:endParaRPr lang="en-GB"/>
        </a:p>
      </dgm:t>
    </dgm:pt>
    <dgm:pt modelId="{5515E3E2-5BD8-4744-A1A5-DE37C24EC3CE}">
      <dgm:prSet phldrT="[Text]" phldr="1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n-GB" sz="2400" dirty="0"/>
        </a:p>
      </dgm:t>
    </dgm:pt>
    <dgm:pt modelId="{C882A277-3556-4931-B5FD-8BE29D7ABA0E}" type="parTrans" cxnId="{D88B7860-75E4-4E37-AF7D-0EC38430A925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z="-25700"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n-GB"/>
        </a:p>
      </dgm:t>
    </dgm:pt>
    <dgm:pt modelId="{6B2718E6-BD5B-4F0F-A8CE-79A275B09D2C}" type="sibTrans" cxnId="{D88B7860-75E4-4E37-AF7D-0EC38430A925}">
      <dgm:prSet/>
      <dgm:spPr/>
      <dgm:t>
        <a:bodyPr/>
        <a:lstStyle/>
        <a:p>
          <a:endParaRPr lang="en-GB"/>
        </a:p>
      </dgm:t>
    </dgm:pt>
    <dgm:pt modelId="{1D1413C2-CB3D-461F-8C69-4BBE142F51B7}">
      <dgm:prSet phldrT="[Text]" phldr="1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n-GB" sz="2400" dirty="0"/>
        </a:p>
      </dgm:t>
    </dgm:pt>
    <dgm:pt modelId="{7AECE05B-2183-4954-9289-68AF112EC663}" type="parTrans" cxnId="{B1C13B97-7077-4A3F-8F6B-CCD163972F6C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z="-25700"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n-GB"/>
        </a:p>
      </dgm:t>
    </dgm:pt>
    <dgm:pt modelId="{0EB127E9-7A65-489B-928E-AE4CB62240F0}" type="sibTrans" cxnId="{B1C13B97-7077-4A3F-8F6B-CCD163972F6C}">
      <dgm:prSet/>
      <dgm:spPr/>
      <dgm:t>
        <a:bodyPr/>
        <a:lstStyle/>
        <a:p>
          <a:endParaRPr lang="en-GB"/>
        </a:p>
      </dgm:t>
    </dgm:pt>
    <dgm:pt modelId="{130939F6-1C3D-45CA-8B4D-00DBEDF2EA99}">
      <dgm:prSet phldrT="[Text]" phldr="1" custT="1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n-GB" sz="2400" dirty="0"/>
        </a:p>
      </dgm:t>
    </dgm:pt>
    <dgm:pt modelId="{7AF15B9B-29CB-4CD9-939F-9F337080BA0A}" type="parTrans" cxnId="{20FCB8FB-6593-4BF8-B88F-71F7C0E592BE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z="-25700"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n-GB"/>
        </a:p>
      </dgm:t>
    </dgm:pt>
    <dgm:pt modelId="{FAE964B5-8630-4C00-A2D7-6F384EA367B1}" type="sibTrans" cxnId="{20FCB8FB-6593-4BF8-B88F-71F7C0E592BE}">
      <dgm:prSet/>
      <dgm:spPr/>
      <dgm:t>
        <a:bodyPr/>
        <a:lstStyle/>
        <a:p>
          <a:endParaRPr lang="en-GB"/>
        </a:p>
      </dgm:t>
    </dgm:pt>
    <dgm:pt modelId="{79624C3E-1B81-4F58-8F9C-20FAD54D68DD}" type="pres">
      <dgm:prSet presAssocID="{33A4F8D4-8FA9-483E-9D94-A7529C48E5E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0252651-2246-483F-AA1F-9131D717EC2D}" type="pres">
      <dgm:prSet presAssocID="{025457AE-B80B-404E-8D60-09728BA8A2CD}" presName="centerShape" presStyleLbl="node0" presStyleIdx="0" presStyleCnt="1"/>
      <dgm:spPr/>
    </dgm:pt>
    <dgm:pt modelId="{4CBCD9DA-31BF-4DA1-95AD-981B25DBE2EC}" type="pres">
      <dgm:prSet presAssocID="{C882A277-3556-4931-B5FD-8BE29D7ABA0E}" presName="parTrans" presStyleLbl="bgSibTrans2D1" presStyleIdx="0" presStyleCnt="3" custScaleX="45375" custLinFactNeighborX="24511" custLinFactNeighborY="73502"/>
      <dgm:spPr/>
    </dgm:pt>
    <dgm:pt modelId="{545E047A-864A-4420-91BA-8C699CABF537}" type="pres">
      <dgm:prSet presAssocID="{5515E3E2-5BD8-4744-A1A5-DE37C24EC3CE}" presName="node" presStyleLbl="node1" presStyleIdx="0" presStyleCnt="3" custScaleX="122358" custRadScaleRad="142504" custRadScaleInc="-11888">
        <dgm:presLayoutVars>
          <dgm:bulletEnabled val="1"/>
        </dgm:presLayoutVars>
      </dgm:prSet>
      <dgm:spPr/>
    </dgm:pt>
    <dgm:pt modelId="{31A466ED-17EB-493A-A0FF-D1251326D65D}" type="pres">
      <dgm:prSet presAssocID="{7AECE05B-2183-4954-9289-68AF112EC663}" presName="parTrans" presStyleLbl="bgSibTrans2D1" presStyleIdx="1" presStyleCnt="3" custScaleX="46347" custLinFactNeighborX="1004" custLinFactNeighborY="75669"/>
      <dgm:spPr/>
    </dgm:pt>
    <dgm:pt modelId="{A734E1E6-67D9-4379-9316-37680620D31D}" type="pres">
      <dgm:prSet presAssocID="{1D1413C2-CB3D-461F-8C69-4BBE142F51B7}" presName="node" presStyleLbl="node1" presStyleIdx="1" presStyleCnt="3" custScaleX="131960">
        <dgm:presLayoutVars>
          <dgm:bulletEnabled val="1"/>
        </dgm:presLayoutVars>
      </dgm:prSet>
      <dgm:spPr/>
    </dgm:pt>
    <dgm:pt modelId="{4BE57F32-7CEE-4A51-8B2E-48E2716C8384}" type="pres">
      <dgm:prSet presAssocID="{7AF15B9B-29CB-4CD9-939F-9F337080BA0A}" presName="parTrans" presStyleLbl="bgSibTrans2D1" presStyleIdx="2" presStyleCnt="3" custScaleX="40448" custLinFactNeighborX="-25679" custLinFactNeighborY="82834"/>
      <dgm:spPr/>
    </dgm:pt>
    <dgm:pt modelId="{3539A871-BBA4-4600-8915-470F5BBF64C5}" type="pres">
      <dgm:prSet presAssocID="{130939F6-1C3D-45CA-8B4D-00DBEDF2EA99}" presName="node" presStyleLbl="node1" presStyleIdx="2" presStyleCnt="3" custScaleX="126496" custRadScaleRad="136092" custRadScaleInc="11991">
        <dgm:presLayoutVars>
          <dgm:bulletEnabled val="1"/>
        </dgm:presLayoutVars>
      </dgm:prSet>
      <dgm:spPr/>
    </dgm:pt>
  </dgm:ptLst>
  <dgm:cxnLst>
    <dgm:cxn modelId="{3C7A7925-8FE0-4C55-A6C8-5A7119811C13}" type="presOf" srcId="{1D1413C2-CB3D-461F-8C69-4BBE142F51B7}" destId="{A734E1E6-67D9-4379-9316-37680620D31D}" srcOrd="0" destOrd="0" presId="urn:microsoft.com/office/officeart/2005/8/layout/radial4"/>
    <dgm:cxn modelId="{BF894D3C-E8FE-408B-83CB-6C89E6E8E9C6}" type="presOf" srcId="{7AF15B9B-29CB-4CD9-939F-9F337080BA0A}" destId="{4BE57F32-7CEE-4A51-8B2E-48E2716C8384}" srcOrd="0" destOrd="0" presId="urn:microsoft.com/office/officeart/2005/8/layout/radial4"/>
    <dgm:cxn modelId="{D88B7860-75E4-4E37-AF7D-0EC38430A925}" srcId="{025457AE-B80B-404E-8D60-09728BA8A2CD}" destId="{5515E3E2-5BD8-4744-A1A5-DE37C24EC3CE}" srcOrd="0" destOrd="0" parTransId="{C882A277-3556-4931-B5FD-8BE29D7ABA0E}" sibTransId="{6B2718E6-BD5B-4F0F-A8CE-79A275B09D2C}"/>
    <dgm:cxn modelId="{8E36616A-4007-4B72-BC5D-1144214E01B4}" type="presOf" srcId="{33A4F8D4-8FA9-483E-9D94-A7529C48E5E5}" destId="{79624C3E-1B81-4F58-8F9C-20FAD54D68DD}" srcOrd="0" destOrd="0" presId="urn:microsoft.com/office/officeart/2005/8/layout/radial4"/>
    <dgm:cxn modelId="{F38CD44B-9192-4A6A-9DF8-BBE8489CE47B}" type="presOf" srcId="{7AECE05B-2183-4954-9289-68AF112EC663}" destId="{31A466ED-17EB-493A-A0FF-D1251326D65D}" srcOrd="0" destOrd="0" presId="urn:microsoft.com/office/officeart/2005/8/layout/radial4"/>
    <dgm:cxn modelId="{7958F85A-ABD2-400E-8FFE-B3AC60968C2E}" type="presOf" srcId="{C882A277-3556-4931-B5FD-8BE29D7ABA0E}" destId="{4CBCD9DA-31BF-4DA1-95AD-981B25DBE2EC}" srcOrd="0" destOrd="0" presId="urn:microsoft.com/office/officeart/2005/8/layout/radial4"/>
    <dgm:cxn modelId="{0969F290-E197-4EEF-BEA7-6998A05B1555}" srcId="{33A4F8D4-8FA9-483E-9D94-A7529C48E5E5}" destId="{025457AE-B80B-404E-8D60-09728BA8A2CD}" srcOrd="0" destOrd="0" parTransId="{488B09B2-C9DC-42F0-BB55-C035D7CE58CD}" sibTransId="{2F53D53A-7770-4D88-B3F7-26EC2B97D6D2}"/>
    <dgm:cxn modelId="{82F04C96-48F6-4D64-BEA0-A774A3D1C8C6}" type="presOf" srcId="{5515E3E2-5BD8-4744-A1A5-DE37C24EC3CE}" destId="{545E047A-864A-4420-91BA-8C699CABF537}" srcOrd="0" destOrd="0" presId="urn:microsoft.com/office/officeart/2005/8/layout/radial4"/>
    <dgm:cxn modelId="{B1C13B97-7077-4A3F-8F6B-CCD163972F6C}" srcId="{025457AE-B80B-404E-8D60-09728BA8A2CD}" destId="{1D1413C2-CB3D-461F-8C69-4BBE142F51B7}" srcOrd="1" destOrd="0" parTransId="{7AECE05B-2183-4954-9289-68AF112EC663}" sibTransId="{0EB127E9-7A65-489B-928E-AE4CB62240F0}"/>
    <dgm:cxn modelId="{3DDDBDC1-CCBF-4437-83F0-DC37851A4150}" type="presOf" srcId="{025457AE-B80B-404E-8D60-09728BA8A2CD}" destId="{00252651-2246-483F-AA1F-9131D717EC2D}" srcOrd="0" destOrd="0" presId="urn:microsoft.com/office/officeart/2005/8/layout/radial4"/>
    <dgm:cxn modelId="{E05836E5-571F-4352-BD7F-B823C583FD50}" type="presOf" srcId="{130939F6-1C3D-45CA-8B4D-00DBEDF2EA99}" destId="{3539A871-BBA4-4600-8915-470F5BBF64C5}" srcOrd="0" destOrd="0" presId="urn:microsoft.com/office/officeart/2005/8/layout/radial4"/>
    <dgm:cxn modelId="{20FCB8FB-6593-4BF8-B88F-71F7C0E592BE}" srcId="{025457AE-B80B-404E-8D60-09728BA8A2CD}" destId="{130939F6-1C3D-45CA-8B4D-00DBEDF2EA99}" srcOrd="2" destOrd="0" parTransId="{7AF15B9B-29CB-4CD9-939F-9F337080BA0A}" sibTransId="{FAE964B5-8630-4C00-A2D7-6F384EA367B1}"/>
    <dgm:cxn modelId="{7D58906C-F471-4F8D-BB91-7ED4BEAE1878}" type="presParOf" srcId="{79624C3E-1B81-4F58-8F9C-20FAD54D68DD}" destId="{00252651-2246-483F-AA1F-9131D717EC2D}" srcOrd="0" destOrd="0" presId="urn:microsoft.com/office/officeart/2005/8/layout/radial4"/>
    <dgm:cxn modelId="{9BD0E5DC-4836-42A6-B258-E78F37C349B6}" type="presParOf" srcId="{79624C3E-1B81-4F58-8F9C-20FAD54D68DD}" destId="{4CBCD9DA-31BF-4DA1-95AD-981B25DBE2EC}" srcOrd="1" destOrd="0" presId="urn:microsoft.com/office/officeart/2005/8/layout/radial4"/>
    <dgm:cxn modelId="{A918A468-2EDF-4D8C-BCBB-541A9E295C7A}" type="presParOf" srcId="{79624C3E-1B81-4F58-8F9C-20FAD54D68DD}" destId="{545E047A-864A-4420-91BA-8C699CABF537}" srcOrd="2" destOrd="0" presId="urn:microsoft.com/office/officeart/2005/8/layout/radial4"/>
    <dgm:cxn modelId="{7D9EA810-04CA-42EF-93F0-8A16CE4B8E10}" type="presParOf" srcId="{79624C3E-1B81-4F58-8F9C-20FAD54D68DD}" destId="{31A466ED-17EB-493A-A0FF-D1251326D65D}" srcOrd="3" destOrd="0" presId="urn:microsoft.com/office/officeart/2005/8/layout/radial4"/>
    <dgm:cxn modelId="{E0F5797C-4999-4291-B169-509345D0C1C9}" type="presParOf" srcId="{79624C3E-1B81-4F58-8F9C-20FAD54D68DD}" destId="{A734E1E6-67D9-4379-9316-37680620D31D}" srcOrd="4" destOrd="0" presId="urn:microsoft.com/office/officeart/2005/8/layout/radial4"/>
    <dgm:cxn modelId="{2AC65BA0-5BB6-4969-86AE-5BF0B02843CB}" type="presParOf" srcId="{79624C3E-1B81-4F58-8F9C-20FAD54D68DD}" destId="{4BE57F32-7CEE-4A51-8B2E-48E2716C8384}" srcOrd="5" destOrd="0" presId="urn:microsoft.com/office/officeart/2005/8/layout/radial4"/>
    <dgm:cxn modelId="{4D9ECD3C-303C-4889-89B5-21C9584FA7EB}" type="presParOf" srcId="{79624C3E-1B81-4F58-8F9C-20FAD54D68DD}" destId="{3539A871-BBA4-4600-8915-470F5BBF64C5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528F6F-B6E4-442C-86E8-8053F5BE4C3E}" type="doc">
      <dgm:prSet loTypeId="urn:microsoft.com/office/officeart/2005/8/layout/pyramid4" loCatId="pyramid" qsTypeId="urn:microsoft.com/office/officeart/2005/8/quickstyle/3d4" qsCatId="3D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155D0AF1-E20F-43D0-AC42-0402BBC047AB}">
      <dgm:prSet phldrT="[Text]" phldr="1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n-GB" sz="2400" dirty="0"/>
        </a:p>
      </dgm:t>
    </dgm:pt>
    <dgm:pt modelId="{A56B1BF2-BEBB-4F6C-8BC7-21D88DE5B56F}" type="parTrans" cxnId="{F1CDC114-6FFA-4EFE-9865-81A02B36E1A7}">
      <dgm:prSet/>
      <dgm:spPr/>
      <dgm:t>
        <a:bodyPr/>
        <a:lstStyle/>
        <a:p>
          <a:endParaRPr lang="en-GB"/>
        </a:p>
      </dgm:t>
    </dgm:pt>
    <dgm:pt modelId="{2D71E01A-5187-4036-AC49-CCA972AD5C8B}" type="sibTrans" cxnId="{F1CDC114-6FFA-4EFE-9865-81A02B36E1A7}">
      <dgm:prSet/>
      <dgm:spPr/>
      <dgm:t>
        <a:bodyPr/>
        <a:lstStyle/>
        <a:p>
          <a:endParaRPr lang="en-GB"/>
        </a:p>
      </dgm:t>
    </dgm:pt>
    <dgm:pt modelId="{94056AF0-C0A6-4E75-9DD1-DCD55B2AA367}">
      <dgm:prSet phldrT="[Text]" phldr="1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n-GB" sz="2400" dirty="0"/>
        </a:p>
      </dgm:t>
    </dgm:pt>
    <dgm:pt modelId="{79927A3C-7269-436C-B062-08DF6BA1BF62}" type="parTrans" cxnId="{C583A2C2-3167-4E37-9ADC-A8219B01F0D8}">
      <dgm:prSet/>
      <dgm:spPr/>
      <dgm:t>
        <a:bodyPr/>
        <a:lstStyle/>
        <a:p>
          <a:endParaRPr lang="en-GB"/>
        </a:p>
      </dgm:t>
    </dgm:pt>
    <dgm:pt modelId="{94D2719D-CB2E-4963-8A4D-B5F0A90F9B30}" type="sibTrans" cxnId="{C583A2C2-3167-4E37-9ADC-A8219B01F0D8}">
      <dgm:prSet/>
      <dgm:spPr/>
      <dgm:t>
        <a:bodyPr/>
        <a:lstStyle/>
        <a:p>
          <a:endParaRPr lang="en-GB"/>
        </a:p>
      </dgm:t>
    </dgm:pt>
    <dgm:pt modelId="{C776F540-8529-44AE-A774-1AF2C2E8C252}">
      <dgm:prSet phldrT="[Text]" phldr="1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n-GB" sz="2400" dirty="0"/>
        </a:p>
      </dgm:t>
    </dgm:pt>
    <dgm:pt modelId="{7BBCFF06-B730-471E-B182-2BD5D8F64732}" type="parTrans" cxnId="{4737098D-38CB-46C7-9995-8657BF168179}">
      <dgm:prSet/>
      <dgm:spPr/>
      <dgm:t>
        <a:bodyPr/>
        <a:lstStyle/>
        <a:p>
          <a:endParaRPr lang="en-GB"/>
        </a:p>
      </dgm:t>
    </dgm:pt>
    <dgm:pt modelId="{7CBB1F60-0B53-4491-8F3A-B17FBD506943}" type="sibTrans" cxnId="{4737098D-38CB-46C7-9995-8657BF168179}">
      <dgm:prSet/>
      <dgm:spPr/>
      <dgm:t>
        <a:bodyPr/>
        <a:lstStyle/>
        <a:p>
          <a:endParaRPr lang="en-GB"/>
        </a:p>
      </dgm:t>
    </dgm:pt>
    <dgm:pt modelId="{8C4F3BD8-37DF-4540-AE0C-CFCBEFA3F591}">
      <dgm:prSet phldrT="[Text]" phldr="1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n-GB" sz="2400" dirty="0"/>
        </a:p>
      </dgm:t>
    </dgm:pt>
    <dgm:pt modelId="{E97F5332-CF09-4AF4-83A1-7173A68AD2D5}" type="parTrans" cxnId="{1CB32D1A-5950-4A67-9F52-7DA6DA5152AC}">
      <dgm:prSet/>
      <dgm:spPr/>
      <dgm:t>
        <a:bodyPr/>
        <a:lstStyle/>
        <a:p>
          <a:endParaRPr lang="en-GB"/>
        </a:p>
      </dgm:t>
    </dgm:pt>
    <dgm:pt modelId="{E5ED8A5E-52F1-427C-8327-9984E9377E83}" type="sibTrans" cxnId="{1CB32D1A-5950-4A67-9F52-7DA6DA5152AC}">
      <dgm:prSet/>
      <dgm:spPr/>
      <dgm:t>
        <a:bodyPr/>
        <a:lstStyle/>
        <a:p>
          <a:endParaRPr lang="en-GB"/>
        </a:p>
      </dgm:t>
    </dgm:pt>
    <dgm:pt modelId="{BCC83915-E289-4171-B8CF-6A6D6193E493}" type="pres">
      <dgm:prSet presAssocID="{62528F6F-B6E4-442C-86E8-8053F5BE4C3E}" presName="compositeShape" presStyleCnt="0">
        <dgm:presLayoutVars>
          <dgm:chMax val="9"/>
          <dgm:dir/>
          <dgm:resizeHandles val="exact"/>
        </dgm:presLayoutVars>
      </dgm:prSet>
      <dgm:spPr/>
    </dgm:pt>
    <dgm:pt modelId="{4DCB6EAE-DDC8-436B-9F91-4CE993B8FED4}" type="pres">
      <dgm:prSet presAssocID="{62528F6F-B6E4-442C-86E8-8053F5BE4C3E}" presName="triangle1" presStyleLbl="node1" presStyleIdx="0" presStyleCnt="4">
        <dgm:presLayoutVars>
          <dgm:bulletEnabled val="1"/>
        </dgm:presLayoutVars>
      </dgm:prSet>
      <dgm:spPr/>
    </dgm:pt>
    <dgm:pt modelId="{3CE1C3AD-AACE-4BC5-B66A-F837F1BE7FF1}" type="pres">
      <dgm:prSet presAssocID="{62528F6F-B6E4-442C-86E8-8053F5BE4C3E}" presName="triangle2" presStyleLbl="node1" presStyleIdx="1" presStyleCnt="4">
        <dgm:presLayoutVars>
          <dgm:bulletEnabled val="1"/>
        </dgm:presLayoutVars>
      </dgm:prSet>
      <dgm:spPr/>
    </dgm:pt>
    <dgm:pt modelId="{1872872C-5C8C-41C3-B810-7D40F6A9DAA6}" type="pres">
      <dgm:prSet presAssocID="{62528F6F-B6E4-442C-86E8-8053F5BE4C3E}" presName="triangle3" presStyleLbl="node1" presStyleIdx="2" presStyleCnt="4">
        <dgm:presLayoutVars>
          <dgm:bulletEnabled val="1"/>
        </dgm:presLayoutVars>
      </dgm:prSet>
      <dgm:spPr/>
    </dgm:pt>
    <dgm:pt modelId="{BD4D596B-BD49-4C07-95BA-800022A64BE3}" type="pres">
      <dgm:prSet presAssocID="{62528F6F-B6E4-442C-86E8-8053F5BE4C3E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F53C6E02-54FC-4E2A-BC21-31C83C9C87E5}" type="presOf" srcId="{8C4F3BD8-37DF-4540-AE0C-CFCBEFA3F591}" destId="{BD4D596B-BD49-4C07-95BA-800022A64BE3}" srcOrd="0" destOrd="0" presId="urn:microsoft.com/office/officeart/2005/8/layout/pyramid4"/>
    <dgm:cxn modelId="{82B80A07-BF36-41C4-B204-5931728BB842}" type="presOf" srcId="{155D0AF1-E20F-43D0-AC42-0402BBC047AB}" destId="{4DCB6EAE-DDC8-436B-9F91-4CE993B8FED4}" srcOrd="0" destOrd="0" presId="urn:microsoft.com/office/officeart/2005/8/layout/pyramid4"/>
    <dgm:cxn modelId="{F1CDC114-6FFA-4EFE-9865-81A02B36E1A7}" srcId="{62528F6F-B6E4-442C-86E8-8053F5BE4C3E}" destId="{155D0AF1-E20F-43D0-AC42-0402BBC047AB}" srcOrd="0" destOrd="0" parTransId="{A56B1BF2-BEBB-4F6C-8BC7-21D88DE5B56F}" sibTransId="{2D71E01A-5187-4036-AC49-CCA972AD5C8B}"/>
    <dgm:cxn modelId="{1CB32D1A-5950-4A67-9F52-7DA6DA5152AC}" srcId="{62528F6F-B6E4-442C-86E8-8053F5BE4C3E}" destId="{8C4F3BD8-37DF-4540-AE0C-CFCBEFA3F591}" srcOrd="3" destOrd="0" parTransId="{E97F5332-CF09-4AF4-83A1-7173A68AD2D5}" sibTransId="{E5ED8A5E-52F1-427C-8327-9984E9377E83}"/>
    <dgm:cxn modelId="{A8CE5A23-1678-4748-941D-BB610C9245D7}" type="presOf" srcId="{C776F540-8529-44AE-A774-1AF2C2E8C252}" destId="{1872872C-5C8C-41C3-B810-7D40F6A9DAA6}" srcOrd="0" destOrd="0" presId="urn:microsoft.com/office/officeart/2005/8/layout/pyramid4"/>
    <dgm:cxn modelId="{FDFFA643-594A-4E6A-8FD5-E7389382FE65}" type="presOf" srcId="{94056AF0-C0A6-4E75-9DD1-DCD55B2AA367}" destId="{3CE1C3AD-AACE-4BC5-B66A-F837F1BE7FF1}" srcOrd="0" destOrd="0" presId="urn:microsoft.com/office/officeart/2005/8/layout/pyramid4"/>
    <dgm:cxn modelId="{AA8AFD85-3F96-461E-8744-507706CFA8DD}" type="presOf" srcId="{62528F6F-B6E4-442C-86E8-8053F5BE4C3E}" destId="{BCC83915-E289-4171-B8CF-6A6D6193E493}" srcOrd="0" destOrd="0" presId="urn:microsoft.com/office/officeart/2005/8/layout/pyramid4"/>
    <dgm:cxn modelId="{4737098D-38CB-46C7-9995-8657BF168179}" srcId="{62528F6F-B6E4-442C-86E8-8053F5BE4C3E}" destId="{C776F540-8529-44AE-A774-1AF2C2E8C252}" srcOrd="2" destOrd="0" parTransId="{7BBCFF06-B730-471E-B182-2BD5D8F64732}" sibTransId="{7CBB1F60-0B53-4491-8F3A-B17FBD506943}"/>
    <dgm:cxn modelId="{C583A2C2-3167-4E37-9ADC-A8219B01F0D8}" srcId="{62528F6F-B6E4-442C-86E8-8053F5BE4C3E}" destId="{94056AF0-C0A6-4E75-9DD1-DCD55B2AA367}" srcOrd="1" destOrd="0" parTransId="{79927A3C-7269-436C-B062-08DF6BA1BF62}" sibTransId="{94D2719D-CB2E-4963-8A4D-B5F0A90F9B30}"/>
    <dgm:cxn modelId="{50EFED52-563F-4EE7-89B7-5BBDB9BCB057}" type="presParOf" srcId="{BCC83915-E289-4171-B8CF-6A6D6193E493}" destId="{4DCB6EAE-DDC8-436B-9F91-4CE993B8FED4}" srcOrd="0" destOrd="0" presId="urn:microsoft.com/office/officeart/2005/8/layout/pyramid4"/>
    <dgm:cxn modelId="{D9BDC841-8F03-455F-A190-C89FC8F83727}" type="presParOf" srcId="{BCC83915-E289-4171-B8CF-6A6D6193E493}" destId="{3CE1C3AD-AACE-4BC5-B66A-F837F1BE7FF1}" srcOrd="1" destOrd="0" presId="urn:microsoft.com/office/officeart/2005/8/layout/pyramid4"/>
    <dgm:cxn modelId="{2DDBF110-7FCA-4FAE-A7FB-525C0F4A118E}" type="presParOf" srcId="{BCC83915-E289-4171-B8CF-6A6D6193E493}" destId="{1872872C-5C8C-41C3-B810-7D40F6A9DAA6}" srcOrd="2" destOrd="0" presId="urn:microsoft.com/office/officeart/2005/8/layout/pyramid4"/>
    <dgm:cxn modelId="{38DD3DC6-6E85-404C-BDBC-F944F8F0FC81}" type="presParOf" srcId="{BCC83915-E289-4171-B8CF-6A6D6193E493}" destId="{BD4D596B-BD49-4C07-95BA-800022A64BE3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956D2C-8D81-4CAA-AA96-9DE9BB52419E}" type="doc">
      <dgm:prSet loTypeId="urn:microsoft.com/office/officeart/2009/3/layout/IncreasingArrowsProcess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596DC8A-6548-4119-B484-A96EF2C37B71}">
      <dgm:prSet phldrT="[Text]" phldr="1"/>
      <dgm:spPr>
        <a:solidFill>
          <a:srgbClr val="3078AE"/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n-GB" dirty="0"/>
        </a:p>
      </dgm:t>
    </dgm:pt>
    <dgm:pt modelId="{973E9CC5-E37D-4EDE-89BB-523C60A6B5F5}" type="parTrans" cxnId="{CA84F435-0616-4D44-8B63-1207751CFBCD}">
      <dgm:prSet/>
      <dgm:spPr/>
      <dgm:t>
        <a:bodyPr/>
        <a:lstStyle/>
        <a:p>
          <a:endParaRPr lang="en-GB"/>
        </a:p>
      </dgm:t>
    </dgm:pt>
    <dgm:pt modelId="{8CD21F67-94D7-486E-9605-126F2EA14883}" type="sibTrans" cxnId="{CA84F435-0616-4D44-8B63-1207751CFBCD}">
      <dgm:prSet/>
      <dgm:spPr/>
      <dgm:t>
        <a:bodyPr/>
        <a:lstStyle/>
        <a:p>
          <a:endParaRPr lang="en-GB"/>
        </a:p>
      </dgm:t>
    </dgm:pt>
    <dgm:pt modelId="{138D29EE-617B-4CDC-A445-57807E6C3F06}">
      <dgm:prSet phldrT="[Text]" phldr="1" custT="1"/>
      <dgm:spPr>
        <a:ln>
          <a:solidFill>
            <a:schemeClr val="bg1"/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GB" sz="1800" dirty="0"/>
        </a:p>
      </dgm:t>
    </dgm:pt>
    <dgm:pt modelId="{BEEDA714-4152-4BED-8715-9B317E38F129}" type="parTrans" cxnId="{51D23784-CBA7-4BB4-942E-F2B852397528}">
      <dgm:prSet/>
      <dgm:spPr/>
      <dgm:t>
        <a:bodyPr/>
        <a:lstStyle/>
        <a:p>
          <a:endParaRPr lang="en-GB"/>
        </a:p>
      </dgm:t>
    </dgm:pt>
    <dgm:pt modelId="{BA04E5FF-9899-4ED7-A44E-5CA859B93FAF}" type="sibTrans" cxnId="{51D23784-CBA7-4BB4-942E-F2B852397528}">
      <dgm:prSet/>
      <dgm:spPr/>
      <dgm:t>
        <a:bodyPr/>
        <a:lstStyle/>
        <a:p>
          <a:endParaRPr lang="en-GB"/>
        </a:p>
      </dgm:t>
    </dgm:pt>
    <dgm:pt modelId="{B2B324F5-D224-4DCA-BAA5-5C794A6AE41D}">
      <dgm:prSet phldrT="[Text]" phldr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n-GB"/>
        </a:p>
      </dgm:t>
    </dgm:pt>
    <dgm:pt modelId="{2679EC6B-3CF0-4271-AD96-6F8AF723D6AF}" type="parTrans" cxnId="{768DFD38-92E4-44DB-95A6-DB0EEAC9C2C9}">
      <dgm:prSet/>
      <dgm:spPr/>
      <dgm:t>
        <a:bodyPr/>
        <a:lstStyle/>
        <a:p>
          <a:endParaRPr lang="en-GB"/>
        </a:p>
      </dgm:t>
    </dgm:pt>
    <dgm:pt modelId="{1E5143DC-3628-4771-9E63-72175CAD5384}" type="sibTrans" cxnId="{768DFD38-92E4-44DB-95A6-DB0EEAC9C2C9}">
      <dgm:prSet/>
      <dgm:spPr/>
      <dgm:t>
        <a:bodyPr/>
        <a:lstStyle/>
        <a:p>
          <a:endParaRPr lang="en-GB"/>
        </a:p>
      </dgm:t>
    </dgm:pt>
    <dgm:pt modelId="{795CFD73-51BC-4A68-94EE-64DF3391B49D}">
      <dgm:prSet phldrT="[Text]" phldr="1" custT="1"/>
      <dgm:spPr>
        <a:ln>
          <a:solidFill>
            <a:schemeClr val="bg1"/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GB" sz="1800" dirty="0"/>
        </a:p>
      </dgm:t>
    </dgm:pt>
    <dgm:pt modelId="{5422AB5E-7924-49D3-9DEE-BCB2B642F2C4}" type="parTrans" cxnId="{588CFB8D-1BAC-4316-8701-13F2A21574DC}">
      <dgm:prSet/>
      <dgm:spPr/>
      <dgm:t>
        <a:bodyPr/>
        <a:lstStyle/>
        <a:p>
          <a:endParaRPr lang="en-GB"/>
        </a:p>
      </dgm:t>
    </dgm:pt>
    <dgm:pt modelId="{20CFB75C-DEE3-4876-AA7B-73931437E18E}" type="sibTrans" cxnId="{588CFB8D-1BAC-4316-8701-13F2A21574DC}">
      <dgm:prSet/>
      <dgm:spPr/>
      <dgm:t>
        <a:bodyPr/>
        <a:lstStyle/>
        <a:p>
          <a:endParaRPr lang="en-GB"/>
        </a:p>
      </dgm:t>
    </dgm:pt>
    <dgm:pt modelId="{2AD0C05C-C494-449E-9149-6053ADEACF6F}">
      <dgm:prSet phldrT="[Text]" phldr="1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en-GB"/>
        </a:p>
      </dgm:t>
    </dgm:pt>
    <dgm:pt modelId="{B271103F-EBCF-486E-A0B6-36DACEB9A6D9}" type="parTrans" cxnId="{B3F81606-4B38-4E98-9D6F-6320296FA70D}">
      <dgm:prSet/>
      <dgm:spPr/>
      <dgm:t>
        <a:bodyPr/>
        <a:lstStyle/>
        <a:p>
          <a:endParaRPr lang="en-GB"/>
        </a:p>
      </dgm:t>
    </dgm:pt>
    <dgm:pt modelId="{3C5CEE69-FE77-40DD-88B7-3EFBA24DF41A}" type="sibTrans" cxnId="{B3F81606-4B38-4E98-9D6F-6320296FA70D}">
      <dgm:prSet/>
      <dgm:spPr/>
      <dgm:t>
        <a:bodyPr/>
        <a:lstStyle/>
        <a:p>
          <a:endParaRPr lang="en-GB"/>
        </a:p>
      </dgm:t>
    </dgm:pt>
    <dgm:pt modelId="{0DBE5482-1973-4AF4-8C2C-7ADAFD4DACE9}">
      <dgm:prSet phldrT="[Text]" phldr="1" custT="1"/>
      <dgm:spPr>
        <a:ln>
          <a:solidFill>
            <a:schemeClr val="bg1"/>
          </a:solidFill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endParaRPr lang="en-GB" sz="1800" dirty="0"/>
        </a:p>
      </dgm:t>
    </dgm:pt>
    <dgm:pt modelId="{178DF846-4085-45C6-A17E-3397A8A2A961}" type="parTrans" cxnId="{D069FD23-3C66-4FAE-B8A6-FB9603430071}">
      <dgm:prSet/>
      <dgm:spPr/>
      <dgm:t>
        <a:bodyPr/>
        <a:lstStyle/>
        <a:p>
          <a:endParaRPr lang="en-GB"/>
        </a:p>
      </dgm:t>
    </dgm:pt>
    <dgm:pt modelId="{6B9F9159-08D9-416D-814C-9246538FEAF3}" type="sibTrans" cxnId="{D069FD23-3C66-4FAE-B8A6-FB9603430071}">
      <dgm:prSet/>
      <dgm:spPr/>
      <dgm:t>
        <a:bodyPr/>
        <a:lstStyle/>
        <a:p>
          <a:endParaRPr lang="en-GB"/>
        </a:p>
      </dgm:t>
    </dgm:pt>
    <dgm:pt modelId="{39E7BE1C-0E16-4C86-813E-D44A9DF2136B}" type="pres">
      <dgm:prSet presAssocID="{36956D2C-8D81-4CAA-AA96-9DE9BB52419E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7D3C56C3-3418-47BF-A6CF-B10264A0838E}" type="pres">
      <dgm:prSet presAssocID="{E596DC8A-6548-4119-B484-A96EF2C37B71}" presName="parentText1" presStyleLbl="node1" presStyleIdx="0" presStyleCnt="3" custLinFactNeighborY="-35110">
        <dgm:presLayoutVars>
          <dgm:chMax/>
          <dgm:chPref val="3"/>
          <dgm:bulletEnabled val="1"/>
        </dgm:presLayoutVars>
      </dgm:prSet>
      <dgm:spPr/>
    </dgm:pt>
    <dgm:pt modelId="{31366557-5391-4933-944C-5156E22DE010}" type="pres">
      <dgm:prSet presAssocID="{E596DC8A-6548-4119-B484-A96EF2C37B71}" presName="childText1" presStyleLbl="solidAlignAcc1" presStyleIdx="0" presStyleCnt="3" custScaleX="96911" custLinFactNeighborX="-1102" custLinFactNeighborY="-18224">
        <dgm:presLayoutVars>
          <dgm:chMax val="0"/>
          <dgm:chPref val="0"/>
          <dgm:bulletEnabled val="1"/>
        </dgm:presLayoutVars>
      </dgm:prSet>
      <dgm:spPr/>
    </dgm:pt>
    <dgm:pt modelId="{E843D96B-CFE1-4BDC-A759-8F13D2C516DA}" type="pres">
      <dgm:prSet presAssocID="{B2B324F5-D224-4DCA-BAA5-5C794A6AE41D}" presName="parentText2" presStyleLbl="node1" presStyleIdx="1" presStyleCnt="3" custLinFactNeighborY="-9828">
        <dgm:presLayoutVars>
          <dgm:chMax/>
          <dgm:chPref val="3"/>
          <dgm:bulletEnabled val="1"/>
        </dgm:presLayoutVars>
      </dgm:prSet>
      <dgm:spPr/>
    </dgm:pt>
    <dgm:pt modelId="{695F82B2-ADE9-4D64-A3D8-899F7E73194E}" type="pres">
      <dgm:prSet presAssocID="{B2B324F5-D224-4DCA-BAA5-5C794A6AE41D}" presName="childText2" presStyleLbl="solidAlignAcc1" presStyleIdx="1" presStyleCnt="3" custScaleX="96879" custLinFactNeighborX="-1547" custLinFactNeighborY="-4860">
        <dgm:presLayoutVars>
          <dgm:chMax val="0"/>
          <dgm:chPref val="0"/>
          <dgm:bulletEnabled val="1"/>
        </dgm:presLayoutVars>
      </dgm:prSet>
      <dgm:spPr/>
    </dgm:pt>
    <dgm:pt modelId="{9F60A329-F312-4C86-ACA2-A19DD461EAB5}" type="pres">
      <dgm:prSet presAssocID="{2AD0C05C-C494-449E-9149-6053ADEACF6F}" presName="parentText3" presStyleLbl="node1" presStyleIdx="2" presStyleCnt="3" custLinFactNeighborY="15912">
        <dgm:presLayoutVars>
          <dgm:chMax/>
          <dgm:chPref val="3"/>
          <dgm:bulletEnabled val="1"/>
        </dgm:presLayoutVars>
      </dgm:prSet>
      <dgm:spPr/>
    </dgm:pt>
    <dgm:pt modelId="{0BE7E09C-098C-41A0-8A81-F8166694B498}" type="pres">
      <dgm:prSet presAssocID="{2AD0C05C-C494-449E-9149-6053ADEACF6F}" presName="childText3" presStyleLbl="solidAlignAcc1" presStyleIdx="2" presStyleCnt="3" custLinFactNeighborX="0" custLinFactNeighborY="8147">
        <dgm:presLayoutVars>
          <dgm:chMax val="0"/>
          <dgm:chPref val="0"/>
          <dgm:bulletEnabled val="1"/>
        </dgm:presLayoutVars>
      </dgm:prSet>
      <dgm:spPr/>
    </dgm:pt>
  </dgm:ptLst>
  <dgm:cxnLst>
    <dgm:cxn modelId="{B3F81606-4B38-4E98-9D6F-6320296FA70D}" srcId="{36956D2C-8D81-4CAA-AA96-9DE9BB52419E}" destId="{2AD0C05C-C494-449E-9149-6053ADEACF6F}" srcOrd="2" destOrd="0" parTransId="{B271103F-EBCF-486E-A0B6-36DACEB9A6D9}" sibTransId="{3C5CEE69-FE77-40DD-88B7-3EFBA24DF41A}"/>
    <dgm:cxn modelId="{D069FD23-3C66-4FAE-B8A6-FB9603430071}" srcId="{2AD0C05C-C494-449E-9149-6053ADEACF6F}" destId="{0DBE5482-1973-4AF4-8C2C-7ADAFD4DACE9}" srcOrd="0" destOrd="0" parTransId="{178DF846-4085-45C6-A17E-3397A8A2A961}" sibTransId="{6B9F9159-08D9-416D-814C-9246538FEAF3}"/>
    <dgm:cxn modelId="{372CBE30-0EB1-4373-9C58-877F2624032B}" type="presOf" srcId="{E596DC8A-6548-4119-B484-A96EF2C37B71}" destId="{7D3C56C3-3418-47BF-A6CF-B10264A0838E}" srcOrd="0" destOrd="0" presId="urn:microsoft.com/office/officeart/2009/3/layout/IncreasingArrowsProcess"/>
    <dgm:cxn modelId="{CA84F435-0616-4D44-8B63-1207751CFBCD}" srcId="{36956D2C-8D81-4CAA-AA96-9DE9BB52419E}" destId="{E596DC8A-6548-4119-B484-A96EF2C37B71}" srcOrd="0" destOrd="0" parTransId="{973E9CC5-E37D-4EDE-89BB-523C60A6B5F5}" sibTransId="{8CD21F67-94D7-486E-9605-126F2EA14883}"/>
    <dgm:cxn modelId="{768DFD38-92E4-44DB-95A6-DB0EEAC9C2C9}" srcId="{36956D2C-8D81-4CAA-AA96-9DE9BB52419E}" destId="{B2B324F5-D224-4DCA-BAA5-5C794A6AE41D}" srcOrd="1" destOrd="0" parTransId="{2679EC6B-3CF0-4271-AD96-6F8AF723D6AF}" sibTransId="{1E5143DC-3628-4771-9E63-72175CAD5384}"/>
    <dgm:cxn modelId="{E2CA1F49-5057-4C2B-AD95-84C2815F7FFB}" type="presOf" srcId="{138D29EE-617B-4CDC-A445-57807E6C3F06}" destId="{31366557-5391-4933-944C-5156E22DE010}" srcOrd="0" destOrd="0" presId="urn:microsoft.com/office/officeart/2009/3/layout/IncreasingArrowsProcess"/>
    <dgm:cxn modelId="{51D23784-CBA7-4BB4-942E-F2B852397528}" srcId="{E596DC8A-6548-4119-B484-A96EF2C37B71}" destId="{138D29EE-617B-4CDC-A445-57807E6C3F06}" srcOrd="0" destOrd="0" parTransId="{BEEDA714-4152-4BED-8715-9B317E38F129}" sibTransId="{BA04E5FF-9899-4ED7-A44E-5CA859B93FAF}"/>
    <dgm:cxn modelId="{588CFB8D-1BAC-4316-8701-13F2A21574DC}" srcId="{B2B324F5-D224-4DCA-BAA5-5C794A6AE41D}" destId="{795CFD73-51BC-4A68-94EE-64DF3391B49D}" srcOrd="0" destOrd="0" parTransId="{5422AB5E-7924-49D3-9DEE-BCB2B642F2C4}" sibTransId="{20CFB75C-DEE3-4876-AA7B-73931437E18E}"/>
    <dgm:cxn modelId="{B8BB2C92-C695-4378-8B89-925DF6BF81D5}" type="presOf" srcId="{2AD0C05C-C494-449E-9149-6053ADEACF6F}" destId="{9F60A329-F312-4C86-ACA2-A19DD461EAB5}" srcOrd="0" destOrd="0" presId="urn:microsoft.com/office/officeart/2009/3/layout/IncreasingArrowsProcess"/>
    <dgm:cxn modelId="{86711CA5-97F6-4AFD-BA88-68EE490B3B81}" type="presOf" srcId="{0DBE5482-1973-4AF4-8C2C-7ADAFD4DACE9}" destId="{0BE7E09C-098C-41A0-8A81-F8166694B498}" srcOrd="0" destOrd="0" presId="urn:microsoft.com/office/officeart/2009/3/layout/IncreasingArrowsProcess"/>
    <dgm:cxn modelId="{3ED7CBE0-2007-4E97-B5C8-571F40E1D6DA}" type="presOf" srcId="{795CFD73-51BC-4A68-94EE-64DF3391B49D}" destId="{695F82B2-ADE9-4D64-A3D8-899F7E73194E}" srcOrd="0" destOrd="0" presId="urn:microsoft.com/office/officeart/2009/3/layout/IncreasingArrowsProcess"/>
    <dgm:cxn modelId="{32C329E1-AA14-4175-9FF4-708664964014}" type="presOf" srcId="{36956D2C-8D81-4CAA-AA96-9DE9BB52419E}" destId="{39E7BE1C-0E16-4C86-813E-D44A9DF2136B}" srcOrd="0" destOrd="0" presId="urn:microsoft.com/office/officeart/2009/3/layout/IncreasingArrowsProcess"/>
    <dgm:cxn modelId="{F425C7FE-E687-46D4-9C06-C94E1A88304E}" type="presOf" srcId="{B2B324F5-D224-4DCA-BAA5-5C794A6AE41D}" destId="{E843D96B-CFE1-4BDC-A759-8F13D2C516DA}" srcOrd="0" destOrd="0" presId="urn:microsoft.com/office/officeart/2009/3/layout/IncreasingArrowsProcess"/>
    <dgm:cxn modelId="{BAA13ADE-22BD-423C-95C7-C5F90158757C}" type="presParOf" srcId="{39E7BE1C-0E16-4C86-813E-D44A9DF2136B}" destId="{7D3C56C3-3418-47BF-A6CF-B10264A0838E}" srcOrd="0" destOrd="0" presId="urn:microsoft.com/office/officeart/2009/3/layout/IncreasingArrowsProcess"/>
    <dgm:cxn modelId="{F026F8E6-2387-43C5-824B-F433F224809B}" type="presParOf" srcId="{39E7BE1C-0E16-4C86-813E-D44A9DF2136B}" destId="{31366557-5391-4933-944C-5156E22DE010}" srcOrd="1" destOrd="0" presId="urn:microsoft.com/office/officeart/2009/3/layout/IncreasingArrowsProcess"/>
    <dgm:cxn modelId="{CC2D8DD0-6371-4141-BCEB-06C9E9BB2EE7}" type="presParOf" srcId="{39E7BE1C-0E16-4C86-813E-D44A9DF2136B}" destId="{E843D96B-CFE1-4BDC-A759-8F13D2C516DA}" srcOrd="2" destOrd="0" presId="urn:microsoft.com/office/officeart/2009/3/layout/IncreasingArrowsProcess"/>
    <dgm:cxn modelId="{DDD9D29D-FB63-482E-ABE4-DCE43A0C6705}" type="presParOf" srcId="{39E7BE1C-0E16-4C86-813E-D44A9DF2136B}" destId="{695F82B2-ADE9-4D64-A3D8-899F7E73194E}" srcOrd="3" destOrd="0" presId="urn:microsoft.com/office/officeart/2009/3/layout/IncreasingArrowsProcess"/>
    <dgm:cxn modelId="{67E25D44-F4DA-44EC-B679-508D9AA0AC84}" type="presParOf" srcId="{39E7BE1C-0E16-4C86-813E-D44A9DF2136B}" destId="{9F60A329-F312-4C86-ACA2-A19DD461EAB5}" srcOrd="4" destOrd="0" presId="urn:microsoft.com/office/officeart/2009/3/layout/IncreasingArrowsProcess"/>
    <dgm:cxn modelId="{9A1CD621-65CC-44EF-BDBE-88EA327C8060}" type="presParOf" srcId="{39E7BE1C-0E16-4C86-813E-D44A9DF2136B}" destId="{0BE7E09C-098C-41A0-8A81-F8166694B498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252651-2246-483F-AA1F-9131D717EC2D}">
      <dsp:nvSpPr>
        <dsp:cNvPr id="0" name=""/>
        <dsp:cNvSpPr/>
      </dsp:nvSpPr>
      <dsp:spPr>
        <a:xfrm>
          <a:off x="3239511" y="2315017"/>
          <a:ext cx="1942944" cy="1942944"/>
        </a:xfrm>
        <a:prstGeom prst="ellipse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200" kern="1200" dirty="0"/>
        </a:p>
      </dsp:txBody>
      <dsp:txXfrm>
        <a:off x="3524049" y="2599555"/>
        <a:ext cx="1373868" cy="1373868"/>
      </dsp:txXfrm>
    </dsp:sp>
    <dsp:sp modelId="{4CBCD9DA-31BF-4DA1-95AD-981B25DBE2EC}">
      <dsp:nvSpPr>
        <dsp:cNvPr id="0" name=""/>
        <dsp:cNvSpPr/>
      </dsp:nvSpPr>
      <dsp:spPr>
        <a:xfrm rot="12530211">
          <a:off x="2227144" y="2300181"/>
          <a:ext cx="1091928" cy="55373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z="-25700"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E047A-864A-4420-91BA-8C699CABF537}">
      <dsp:nvSpPr>
        <dsp:cNvPr id="0" name=""/>
        <dsp:cNvSpPr/>
      </dsp:nvSpPr>
      <dsp:spPr>
        <a:xfrm>
          <a:off x="0" y="851386"/>
          <a:ext cx="2258480" cy="1476637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 dirty="0"/>
        </a:p>
      </dsp:txBody>
      <dsp:txXfrm>
        <a:off x="43249" y="894635"/>
        <a:ext cx="2171982" cy="1390139"/>
      </dsp:txXfrm>
    </dsp:sp>
    <dsp:sp modelId="{31A466ED-17EB-493A-A0FF-D1251326D65D}">
      <dsp:nvSpPr>
        <dsp:cNvPr id="0" name=""/>
        <dsp:cNvSpPr/>
      </dsp:nvSpPr>
      <dsp:spPr>
        <a:xfrm rot="16200000">
          <a:off x="3880833" y="1625880"/>
          <a:ext cx="690201" cy="55373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276951"/>
            <a:satOff val="-5914"/>
            <a:lumOff val="22073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z="-25700"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34E1E6-67D9-4379-9316-37680620D31D}">
      <dsp:nvSpPr>
        <dsp:cNvPr id="0" name=""/>
        <dsp:cNvSpPr/>
      </dsp:nvSpPr>
      <dsp:spPr>
        <a:xfrm>
          <a:off x="2993126" y="819"/>
          <a:ext cx="2435713" cy="1476637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 dirty="0"/>
        </a:p>
      </dsp:txBody>
      <dsp:txXfrm>
        <a:off x="3036375" y="44068"/>
        <a:ext cx="2349215" cy="1390139"/>
      </dsp:txXfrm>
    </dsp:sp>
    <dsp:sp modelId="{4BE57F32-7CEE-4A51-8B2E-48E2716C8384}">
      <dsp:nvSpPr>
        <dsp:cNvPr id="0" name=""/>
        <dsp:cNvSpPr/>
      </dsp:nvSpPr>
      <dsp:spPr>
        <a:xfrm rot="19931676">
          <a:off x="5152155" y="2401148"/>
          <a:ext cx="953775" cy="55373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276951"/>
            <a:satOff val="-5914"/>
            <a:lumOff val="22073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z="-25700"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39A871-BBA4-4600-8915-470F5BBF64C5}">
      <dsp:nvSpPr>
        <dsp:cNvPr id="0" name=""/>
        <dsp:cNvSpPr/>
      </dsp:nvSpPr>
      <dsp:spPr>
        <a:xfrm>
          <a:off x="6110013" y="931039"/>
          <a:ext cx="2334859" cy="1476637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 dirty="0"/>
        </a:p>
      </dsp:txBody>
      <dsp:txXfrm>
        <a:off x="6153262" y="974288"/>
        <a:ext cx="2248361" cy="13901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CB6EAE-DDC8-436B-9F91-4CE993B8FED4}">
      <dsp:nvSpPr>
        <dsp:cNvPr id="0" name=""/>
        <dsp:cNvSpPr/>
      </dsp:nvSpPr>
      <dsp:spPr>
        <a:xfrm>
          <a:off x="2599808" y="0"/>
          <a:ext cx="2339102" cy="2339102"/>
        </a:xfrm>
        <a:prstGeom prst="triangl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 dirty="0"/>
        </a:p>
      </dsp:txBody>
      <dsp:txXfrm>
        <a:off x="3184584" y="1169551"/>
        <a:ext cx="1169551" cy="1169551"/>
      </dsp:txXfrm>
    </dsp:sp>
    <dsp:sp modelId="{3CE1C3AD-AACE-4BC5-B66A-F837F1BE7FF1}">
      <dsp:nvSpPr>
        <dsp:cNvPr id="0" name=""/>
        <dsp:cNvSpPr/>
      </dsp:nvSpPr>
      <dsp:spPr>
        <a:xfrm>
          <a:off x="1430257" y="2339102"/>
          <a:ext cx="2339102" cy="2339102"/>
        </a:xfrm>
        <a:prstGeom prst="triangle">
          <a:avLst/>
        </a:prstGeom>
        <a:solidFill>
          <a:schemeClr val="accent1">
            <a:shade val="50000"/>
            <a:hueOff val="201247"/>
            <a:satOff val="-4901"/>
            <a:lumOff val="21448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 dirty="0"/>
        </a:p>
      </dsp:txBody>
      <dsp:txXfrm>
        <a:off x="2015033" y="3508653"/>
        <a:ext cx="1169551" cy="1169551"/>
      </dsp:txXfrm>
    </dsp:sp>
    <dsp:sp modelId="{1872872C-5C8C-41C3-B810-7D40F6A9DAA6}">
      <dsp:nvSpPr>
        <dsp:cNvPr id="0" name=""/>
        <dsp:cNvSpPr/>
      </dsp:nvSpPr>
      <dsp:spPr>
        <a:xfrm rot="10800000">
          <a:off x="2599808" y="2339102"/>
          <a:ext cx="2339102" cy="2339102"/>
        </a:xfrm>
        <a:prstGeom prst="triangle">
          <a:avLst/>
        </a:prstGeom>
        <a:solidFill>
          <a:schemeClr val="accent1">
            <a:shade val="50000"/>
            <a:hueOff val="402493"/>
            <a:satOff val="-9802"/>
            <a:lumOff val="42896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 dirty="0"/>
        </a:p>
      </dsp:txBody>
      <dsp:txXfrm rot="10800000">
        <a:off x="3184583" y="2339102"/>
        <a:ext cx="1169551" cy="1169551"/>
      </dsp:txXfrm>
    </dsp:sp>
    <dsp:sp modelId="{BD4D596B-BD49-4C07-95BA-800022A64BE3}">
      <dsp:nvSpPr>
        <dsp:cNvPr id="0" name=""/>
        <dsp:cNvSpPr/>
      </dsp:nvSpPr>
      <dsp:spPr>
        <a:xfrm>
          <a:off x="3769360" y="2339102"/>
          <a:ext cx="2339102" cy="2339102"/>
        </a:xfrm>
        <a:prstGeom prst="triangle">
          <a:avLst/>
        </a:prstGeom>
        <a:solidFill>
          <a:schemeClr val="accent1">
            <a:shade val="50000"/>
            <a:hueOff val="201247"/>
            <a:satOff val="-4901"/>
            <a:lumOff val="21448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 dirty="0"/>
        </a:p>
      </dsp:txBody>
      <dsp:txXfrm>
        <a:off x="4354136" y="3508653"/>
        <a:ext cx="1169551" cy="11695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3C56C3-3418-47BF-A6CF-B10264A0838E}">
      <dsp:nvSpPr>
        <dsp:cNvPr id="0" name=""/>
        <dsp:cNvSpPr/>
      </dsp:nvSpPr>
      <dsp:spPr>
        <a:xfrm>
          <a:off x="0" y="250966"/>
          <a:ext cx="8128000" cy="1183746"/>
        </a:xfrm>
        <a:prstGeom prst="rightArrow">
          <a:avLst>
            <a:gd name="adj1" fmla="val 50000"/>
            <a:gd name="adj2" fmla="val 50000"/>
          </a:avLst>
        </a:prstGeom>
        <a:solidFill>
          <a:srgbClr val="3078AE"/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9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 dirty="0"/>
        </a:p>
      </dsp:txBody>
      <dsp:txXfrm>
        <a:off x="0" y="546903"/>
        <a:ext cx="7832064" cy="591873"/>
      </dsp:txXfrm>
    </dsp:sp>
    <dsp:sp modelId="{31366557-5391-4933-944C-5156E22DE010}">
      <dsp:nvSpPr>
        <dsp:cNvPr id="0" name=""/>
        <dsp:cNvSpPr/>
      </dsp:nvSpPr>
      <dsp:spPr>
        <a:xfrm>
          <a:off x="11077" y="1163851"/>
          <a:ext cx="2426093" cy="22803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1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 dirty="0"/>
        </a:p>
      </dsp:txBody>
      <dsp:txXfrm>
        <a:off x="11077" y="1163851"/>
        <a:ext cx="2426093" cy="2280331"/>
      </dsp:txXfrm>
    </dsp:sp>
    <dsp:sp modelId="{E843D96B-CFE1-4BDC-A759-8F13D2C516DA}">
      <dsp:nvSpPr>
        <dsp:cNvPr id="0" name=""/>
        <dsp:cNvSpPr/>
      </dsp:nvSpPr>
      <dsp:spPr>
        <a:xfrm>
          <a:off x="2503423" y="944823"/>
          <a:ext cx="5624576" cy="1183746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9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2503423" y="1240760"/>
        <a:ext cx="5328640" cy="591873"/>
      </dsp:txXfrm>
    </dsp:sp>
    <dsp:sp modelId="{695F82B2-ADE9-4D64-A3D8-899F7E73194E}">
      <dsp:nvSpPr>
        <dsp:cNvPr id="0" name=""/>
        <dsp:cNvSpPr/>
      </dsp:nvSpPr>
      <dsp:spPr>
        <a:xfrm>
          <a:off x="2503761" y="1863177"/>
          <a:ext cx="2425292" cy="22803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1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 dirty="0"/>
        </a:p>
      </dsp:txBody>
      <dsp:txXfrm>
        <a:off x="2503761" y="1863177"/>
        <a:ext cx="2425292" cy="2280331"/>
      </dsp:txXfrm>
    </dsp:sp>
    <dsp:sp modelId="{9F60A329-F312-4C86-ACA2-A19DD461EAB5}">
      <dsp:nvSpPr>
        <dsp:cNvPr id="0" name=""/>
        <dsp:cNvSpPr/>
      </dsp:nvSpPr>
      <dsp:spPr>
        <a:xfrm>
          <a:off x="5006848" y="1644102"/>
          <a:ext cx="3121152" cy="1183746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254000" bIns="1879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5006848" y="1940039"/>
        <a:ext cx="2825216" cy="591873"/>
      </dsp:txXfrm>
    </dsp:sp>
    <dsp:sp modelId="{0BE7E09C-098C-41A0-8A81-F8166694B498}">
      <dsp:nvSpPr>
        <dsp:cNvPr id="0" name=""/>
        <dsp:cNvSpPr/>
      </dsp:nvSpPr>
      <dsp:spPr>
        <a:xfrm>
          <a:off x="5006848" y="2551643"/>
          <a:ext cx="2503424" cy="22469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1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800" kern="1200" dirty="0"/>
        </a:p>
      </dsp:txBody>
      <dsp:txXfrm>
        <a:off x="5006848" y="2551643"/>
        <a:ext cx="2503424" cy="2246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38802-DE49-423B-97D9-DA9A757C9314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42DBA-BB88-425F-8091-44DC6C37D8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358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960D2-C483-41DC-8CDC-F1B54F8115E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64752"/>
            <a:ext cx="9144000" cy="2264248"/>
          </a:xfrm>
          <a:ln>
            <a:solidFill>
              <a:schemeClr val="bg1"/>
            </a:solidFill>
          </a:ln>
        </p:spPr>
        <p:txBody>
          <a:bodyPr anchor="b"/>
          <a:lstStyle>
            <a:lvl1pPr algn="ctr">
              <a:defRPr sz="6000" cap="small" baseline="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Presentation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BFDA74-CF79-4E52-9D8C-ED598B735C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515533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63C7183-B843-4271-812F-002B72187F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fld id="{86831F86-349F-407F-8BCB-BE1531D1DA11}" type="datetime1">
              <a:rPr lang="en-GB" smtClean="0"/>
              <a:t>22/02/2018</a:t>
            </a:fld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A16EE9E-FA01-4FDE-90BD-E06C0A357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4A3657F-A66D-44FE-B7D1-82FB9365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fld id="{2439777F-47FE-455F-A79D-D0496CB6423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8737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19DD32-3B1C-40D3-9891-866E5D4620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fld id="{909BB94D-9C95-4E64-A429-51A0C447A47A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922462-E800-412E-A3DA-3F472FEF6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2E258-8CA3-4458-ADB8-493BDA062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fld id="{2439777F-47FE-455F-A79D-D0496CB6423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10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6EB91-E573-4C44-9F90-2F3D9C200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1"/>
            <a:ext cx="6917473" cy="735758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947AC-8AE2-429A-966F-146AEEC9F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489690"/>
            <a:ext cx="6172200" cy="4802109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q"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2A2AE9-B0DB-4D65-890C-9095D36C4B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1489689"/>
            <a:ext cx="3932237" cy="480210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6E65CBC-0A95-4972-9C02-994FE188F98F}"/>
              </a:ext>
            </a:extLst>
          </p:cNvPr>
          <p:cNvCxnSpPr>
            <a:cxnSpLocks/>
          </p:cNvCxnSpPr>
          <p:nvPr userDrawn="1"/>
        </p:nvCxnSpPr>
        <p:spPr>
          <a:xfrm>
            <a:off x="829115" y="1070299"/>
            <a:ext cx="10533769" cy="0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1050115-E89D-43A3-87BD-222DBC99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DE36B4-707C-4773-B3F9-8788EA40BFF1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9D380A6C-A886-4FCE-95C7-368D720AA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A7BA6BD-D1C0-4781-AEBB-52321E95A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39777F-47FE-455F-A79D-D0496CB6423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036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3C378-9E6A-435D-B8AF-8DD27A040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802416" cy="70548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F0096B-D878-4BA8-BF07-113484DA0B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9674" y="1398850"/>
            <a:ext cx="6165714" cy="4802114"/>
          </a:xfrm>
          <a:ln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6ADA7F-6E37-41BF-AB3B-E46D9CF3B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398850"/>
            <a:ext cx="3932237" cy="4766871"/>
          </a:xfrm>
          <a:ln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05668AB-1E99-4F62-858C-5BF27164FBF9}"/>
              </a:ext>
            </a:extLst>
          </p:cNvPr>
          <p:cNvCxnSpPr>
            <a:cxnSpLocks/>
          </p:cNvCxnSpPr>
          <p:nvPr userDrawn="1"/>
        </p:nvCxnSpPr>
        <p:spPr>
          <a:xfrm>
            <a:off x="829115" y="1070299"/>
            <a:ext cx="10533769" cy="0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6093302-B02C-46DE-B159-6D7A11A544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CBFA21-6167-421F-953C-45C9466EDE4C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71FBD495-C4F7-4D23-893E-CFE5C334F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CCA5D85-F2D9-402F-A5B0-19F2537BC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39777F-47FE-455F-A79D-D0496CB6423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254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ADF7D-FB06-4B36-B09A-B0BF8A374A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1308" y="962727"/>
            <a:ext cx="6841814" cy="876783"/>
          </a:xfrm>
          <a:ln>
            <a:solidFill>
              <a:schemeClr val="bg1"/>
            </a:solidFill>
          </a:ln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</a:t>
            </a:r>
            <a:r>
              <a:rPr lang="hu-HU" dirty="0" err="1"/>
              <a:t>ontent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CEF60-C274-4964-A4AC-585DEDDED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1308" y="1985873"/>
            <a:ext cx="6841813" cy="4032541"/>
          </a:xfrm>
          <a:ln>
            <a:solidFill>
              <a:schemeClr val="bg2"/>
            </a:solidFill>
          </a:ln>
        </p:spPr>
        <p:txBody>
          <a:bodyPr/>
          <a:lstStyle>
            <a:lvl1pPr marL="514350" indent="-514350">
              <a:buFont typeface="+mj-lt"/>
              <a:buAutoNum type="arabicPeriod"/>
              <a:defRPr/>
            </a:lvl1pPr>
            <a:lvl2pPr marL="914400" indent="-457200">
              <a:buFont typeface="+mj-lt"/>
              <a:buAutoNum type="alphaLcParenR"/>
              <a:defRPr/>
            </a:lvl2pPr>
            <a:lvl3pPr marL="1428750" indent="-514350">
              <a:buFont typeface="+mj-lt"/>
              <a:buAutoNum type="romanLcPeriod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5D810-0DEF-4934-B0FA-EAFB782548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fld id="{07ACADE4-6B7D-4B61-B03C-158FAE954C49}" type="datetime1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8EFC8-C306-414A-BA80-2FEE53CAC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r>
              <a:rPr lang="hu-HU" dirty="0"/>
              <a:t>www.fab-ce.eu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96916-E8FA-4702-BB40-7105D0D82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fld id="{2439777F-47FE-455F-A79D-D0496CB6423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50F02B-0CEE-44D6-9A8A-9560AE3D1C15}"/>
              </a:ext>
            </a:extLst>
          </p:cNvPr>
          <p:cNvCxnSpPr>
            <a:cxnSpLocks/>
          </p:cNvCxnSpPr>
          <p:nvPr userDrawn="1"/>
        </p:nvCxnSpPr>
        <p:spPr>
          <a:xfrm>
            <a:off x="2161308" y="1592557"/>
            <a:ext cx="6841813" cy="0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37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67090-FE7F-44A0-91E0-81A3922F8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9917" y="1273734"/>
            <a:ext cx="9343697" cy="2626092"/>
          </a:xfrm>
          <a:ln>
            <a:solidFill>
              <a:schemeClr val="bg2"/>
            </a:solidFill>
          </a:ln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058532-72C4-47F3-8721-D4DBFC145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9917" y="4014882"/>
            <a:ext cx="9343698" cy="1759875"/>
          </a:xfrm>
          <a:ln>
            <a:solidFill>
              <a:schemeClr val="bg2"/>
            </a:solidFill>
          </a:ln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4EA162-2E81-44F2-8D60-78E0351CC9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fld id="{DD3D5DBC-CF05-4C3B-A698-B760320789A0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8E461D-9FF8-40E2-8D27-C1C53CB13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9D04D3-AC64-4E57-A966-F2FEB7C9E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fld id="{2439777F-47FE-455F-A79D-D0496CB6423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797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5B596-1123-4B16-A2C6-BAEEFBB8A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533769" cy="100950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E08B0-A4F8-49C6-909A-1B436D0DA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54015"/>
            <a:ext cx="5181600" cy="4622948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707795-54B1-4C8D-A36C-ED5B3C1F4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54015"/>
            <a:ext cx="5181600" cy="4622948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6F1B34E-C166-4DB8-828E-F1275200BB94}"/>
              </a:ext>
            </a:extLst>
          </p:cNvPr>
          <p:cNvCxnSpPr>
            <a:cxnSpLocks/>
          </p:cNvCxnSpPr>
          <p:nvPr userDrawn="1"/>
        </p:nvCxnSpPr>
        <p:spPr>
          <a:xfrm>
            <a:off x="829115" y="1070299"/>
            <a:ext cx="10533769" cy="0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E0BCFEB-0B3E-4436-B610-E2401EA3B0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fld id="{318DC849-CF47-4CFD-B9B0-E573440C696F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284C744-FD91-4FAE-97BB-2679F0D5E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F90FCAD-7313-494A-AC29-7516E2528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fld id="{2439777F-47FE-455F-A79D-D0496CB6423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376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C3A57-E738-479E-A7B4-252FE4A3B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8501"/>
            <a:ext cx="10515600" cy="103978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CABAB-55FE-4A0B-886D-C2C40D0A1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3237" y="1562779"/>
            <a:ext cx="5157787" cy="611187"/>
          </a:xfrm>
          <a:ln>
            <a:solidFill>
              <a:schemeClr val="bg2"/>
            </a:solidFill>
          </a:ln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95CE34-D7DF-4C03-BF7C-B33D45D86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30917"/>
            <a:ext cx="5157787" cy="3974347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5AECC4-006D-438D-8BC9-D0EAA3CA40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62779"/>
            <a:ext cx="5183188" cy="611187"/>
          </a:xfrm>
          <a:ln>
            <a:solidFill>
              <a:schemeClr val="bg2"/>
            </a:solidFill>
          </a:ln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AFB2D2-534A-484D-911D-A544DB753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23911" y="2323492"/>
            <a:ext cx="5183188" cy="3942978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BFFA8BC-8E2B-441C-BD78-45EBC8FE73DC}"/>
              </a:ext>
            </a:extLst>
          </p:cNvPr>
          <p:cNvCxnSpPr>
            <a:cxnSpLocks/>
          </p:cNvCxnSpPr>
          <p:nvPr userDrawn="1"/>
        </p:nvCxnSpPr>
        <p:spPr>
          <a:xfrm>
            <a:off x="829115" y="1070299"/>
            <a:ext cx="10533769" cy="0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FE3FE45-CDE0-4289-AD9F-E95F7BA4F3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fld id="{C5CDE9FD-EE7E-4E4C-B309-345ED51F5FA8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57F8C840-18AD-4837-99AF-138485745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DA8B646-986D-4F43-A47D-04DAD753C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fld id="{2439777F-47FE-455F-A79D-D0496CB6423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6475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A7875-445A-475F-9FF4-B69F978E9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533769" cy="103978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79DC6E-E67A-44C8-82E3-7EFE1B52A20F}"/>
              </a:ext>
            </a:extLst>
          </p:cNvPr>
          <p:cNvCxnSpPr>
            <a:cxnSpLocks/>
          </p:cNvCxnSpPr>
          <p:nvPr userDrawn="1"/>
        </p:nvCxnSpPr>
        <p:spPr>
          <a:xfrm>
            <a:off x="829115" y="1070299"/>
            <a:ext cx="10533769" cy="0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A2D720-938B-4CE0-BCB6-8817BA1C12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199" y="6356350"/>
            <a:ext cx="27432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fld id="{F648D483-D3A3-4949-8026-CACE8D2DA610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FA1B42-B228-4BCA-ADB9-3F46279F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6BC36-90B6-446C-88C6-AAE360AF4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/>
          <a:p>
            <a:fld id="{2439777F-47FE-455F-A79D-D0496CB6423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180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8EAC9-7FA0-4D79-A599-42BC02A3F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365126"/>
            <a:ext cx="10533769" cy="1018434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0D09A9-892E-43A9-B478-4C8CD4EFFC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fld id="{1228B886-55C4-4B67-A08A-A584E67222E7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35D8E4-1C49-424C-81C5-E43BD9DB7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3933B0-1211-4439-BFFE-7E73C748E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fld id="{2439777F-47FE-455F-A79D-D0496CB6423A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F0F90AB-A8BD-4280-A9C5-12DE8AD0584B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733496677"/>
              </p:ext>
            </p:extLst>
          </p:nvPr>
        </p:nvGraphicFramePr>
        <p:xfrm>
          <a:off x="1865922" y="1740564"/>
          <a:ext cx="8460156" cy="4258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8E56660-7587-4655-9ED5-BF62E39BAE11}"/>
              </a:ext>
            </a:extLst>
          </p:cNvPr>
          <p:cNvCxnSpPr>
            <a:cxnSpLocks/>
          </p:cNvCxnSpPr>
          <p:nvPr userDrawn="1"/>
        </p:nvCxnSpPr>
        <p:spPr>
          <a:xfrm>
            <a:off x="829115" y="1070299"/>
            <a:ext cx="10533769" cy="0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78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0622B-F793-4776-96C2-DCB339162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365126"/>
            <a:ext cx="10533769" cy="1009246"/>
          </a:xfrm>
        </p:spPr>
        <p:txBody>
          <a:bodyPr/>
          <a:lstStyle>
            <a:lvl1pPr>
              <a:defRPr sz="4000" u="none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2B0C24-56EC-4A48-91A1-F61FF82085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fld id="{1228B886-55C4-4B67-A08A-A584E67222E7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A1363A-B184-4DBF-B8EB-F4BA579D7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2E4463-D9C4-4EEA-82CC-7E94CF938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fld id="{2439777F-47FE-455F-A79D-D0496CB6423A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8EE2D49-FFE8-4B74-B892-67E35B2DD138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871007469"/>
              </p:ext>
            </p:extLst>
          </p:nvPr>
        </p:nvGraphicFramePr>
        <p:xfrm>
          <a:off x="2032001" y="1460127"/>
          <a:ext cx="7538720" cy="4678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FDF9A1-B032-4B68-86CE-F54C1A69F5EF}"/>
              </a:ext>
            </a:extLst>
          </p:cNvPr>
          <p:cNvCxnSpPr>
            <a:cxnSpLocks/>
          </p:cNvCxnSpPr>
          <p:nvPr userDrawn="1"/>
        </p:nvCxnSpPr>
        <p:spPr>
          <a:xfrm>
            <a:off x="829115" y="1070299"/>
            <a:ext cx="10533769" cy="0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493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687E6-8E3A-4ED2-B64E-C399F68CB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533769" cy="102587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142B25-194A-4D3F-8697-328B62ED1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8B886-55C4-4B67-A08A-A584E67222E7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C61416-AF1B-4285-84F1-F1D64C50B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A88BCF-8323-4696-A0B8-8C549C9C3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77F-47FE-455F-A79D-D0496CB6423A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CF913C-4BE4-4DFD-8688-B3B825CFCF5E}"/>
              </a:ext>
            </a:extLst>
          </p:cNvPr>
          <p:cNvCxnSpPr>
            <a:cxnSpLocks/>
          </p:cNvCxnSpPr>
          <p:nvPr userDrawn="1"/>
        </p:nvCxnSpPr>
        <p:spPr>
          <a:xfrm>
            <a:off x="829115" y="1070299"/>
            <a:ext cx="10533769" cy="0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68EB59F-2730-42F1-B3F1-45075A38FB14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04532615"/>
              </p:ext>
            </p:extLst>
          </p:nvPr>
        </p:nvGraphicFramePr>
        <p:xfrm>
          <a:off x="1854200" y="1024466"/>
          <a:ext cx="8128000" cy="5282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7371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chemeClr val="bg1"/>
            </a:gs>
            <a:gs pos="100000">
              <a:schemeClr val="tx2">
                <a:lumMod val="60000"/>
                <a:lumOff val="40000"/>
              </a:schemeClr>
            </a:gs>
            <a:gs pos="40000">
              <a:schemeClr val="tx2">
                <a:lumMod val="20000"/>
                <a:lumOff val="80000"/>
              </a:schemeClr>
            </a:gs>
            <a:gs pos="100000">
              <a:srgbClr val="0B4177">
                <a:alpha val="7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0B8519-8E98-46BA-B95C-B0C1C0B60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53376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r>
              <a:rPr lang="hu-HU" dirty="0"/>
              <a:t>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3D923-717A-461B-A457-0CE27018F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solidFill>
              <a:schemeClr val="bg2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AC35AB5-5602-4503-BE12-D6A5D5867368}"/>
              </a:ext>
            </a:extLst>
          </p:cNvPr>
          <p:cNvGrpSpPr/>
          <p:nvPr userDrawn="1"/>
        </p:nvGrpSpPr>
        <p:grpSpPr>
          <a:xfrm>
            <a:off x="-9647" y="-80901"/>
            <a:ext cx="12209808" cy="6972012"/>
            <a:chOff x="2279434" y="960527"/>
            <a:chExt cx="7806761" cy="136708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EBBFFFA-E9D8-4896-BE12-45592FD7A8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90704" y="976390"/>
              <a:ext cx="2888623" cy="175004"/>
            </a:xfrm>
            <a:prstGeom prst="line">
              <a:avLst/>
            </a:prstGeom>
            <a:ln w="9525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18927E7-32DB-4B66-B91B-FE66C4FB792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436955" y="976390"/>
              <a:ext cx="642197" cy="350008"/>
            </a:xfrm>
            <a:prstGeom prst="line">
              <a:avLst/>
            </a:prstGeom>
            <a:ln w="9525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93526E9-7F1A-4C9D-A9C3-3BA623E3A9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92529" y="976390"/>
              <a:ext cx="3729433" cy="689728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8E8C06E-9462-427A-A5F1-6D61C15BBAD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79434" y="1670249"/>
              <a:ext cx="1872412" cy="657364"/>
            </a:xfrm>
            <a:prstGeom prst="line">
              <a:avLst/>
            </a:prstGeom>
            <a:ln w="9525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03A3A08-E81A-47D4-AF94-20DF3567F4E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84474" y="989199"/>
              <a:ext cx="1589576" cy="1335485"/>
            </a:xfrm>
            <a:prstGeom prst="line">
              <a:avLst/>
            </a:prstGeom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2D71BB2-3185-440A-8445-2292623B3647}"/>
                </a:ext>
              </a:extLst>
            </p:cNvPr>
            <p:cNvCxnSpPr>
              <a:cxnSpLocks/>
            </p:cNvCxnSpPr>
            <p:nvPr/>
          </p:nvCxnSpPr>
          <p:spPr>
            <a:xfrm>
              <a:off x="7485061" y="976390"/>
              <a:ext cx="2601134" cy="960607"/>
            </a:xfrm>
            <a:prstGeom prst="line">
              <a:avLst/>
            </a:prstGeom>
            <a:ln w="9525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8C48BBA-A6C1-43E0-8FB9-9B6EEC0DBC12}"/>
                </a:ext>
              </a:extLst>
            </p:cNvPr>
            <p:cNvCxnSpPr>
              <a:cxnSpLocks/>
            </p:cNvCxnSpPr>
            <p:nvPr/>
          </p:nvCxnSpPr>
          <p:spPr>
            <a:xfrm>
              <a:off x="6597592" y="976390"/>
              <a:ext cx="3483385" cy="498708"/>
            </a:xfrm>
            <a:prstGeom prst="line">
              <a:avLst/>
            </a:prstGeom>
            <a:ln w="9525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3C22415-672D-4C1A-8095-97A1E13684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92529" y="960527"/>
              <a:ext cx="564985" cy="1364157"/>
            </a:xfrm>
            <a:prstGeom prst="line">
              <a:avLst/>
            </a:prstGeom>
            <a:ln w="9525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1EE1FA2-94FA-4682-98B0-191503C94700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6719" y="-29847"/>
            <a:ext cx="2498905" cy="700119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AA6AABE-EFEC-49AC-9595-2776A4CBC65E}"/>
              </a:ext>
            </a:extLst>
          </p:cNvPr>
          <p:cNvCxnSpPr>
            <a:cxnSpLocks/>
          </p:cNvCxnSpPr>
          <p:nvPr userDrawn="1"/>
        </p:nvCxnSpPr>
        <p:spPr>
          <a:xfrm flipV="1">
            <a:off x="-1225510" y="4939624"/>
            <a:ext cx="13425671" cy="1430976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36CDA374-F6F3-4B9A-8502-0B1541318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228B886-55C4-4B67-A08A-A584E67222E7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8741099F-5BEC-40B1-8529-66CCCE7666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www.fab-ce.eu</a:t>
            </a:r>
            <a:endParaRPr lang="en-GB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5E5410B-55E7-421F-9023-4B385238C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439777F-47FE-455F-A79D-D0496CB6423A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3" name="Obrázok 7">
            <a:extLst>
              <a:ext uri="{FF2B5EF4-FFF2-40B4-BE49-F238E27FC236}">
                <a16:creationId xmlns:a16="http://schemas.microsoft.com/office/drawing/2014/main" id="{946CBAFD-FBC6-456F-A960-CE797FF59528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lum bright="-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177" y="446251"/>
            <a:ext cx="2138870" cy="55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36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9" r:id="rId8"/>
    <p:sldLayoutId id="2147483661" r:id="rId9"/>
    <p:sldLayoutId id="2147483655" r:id="rId10"/>
    <p:sldLayoutId id="2147483656" r:id="rId11"/>
    <p:sldLayoutId id="2147483657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Calibri" panose="020F0502020204030204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4C9C8-4B53-4ADE-8DF9-9F525A6D25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Presentation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CBBA5A-3C57-48A4-941F-F8FB899F8B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Communication Strategy meeting</a:t>
            </a: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EFB8-8632-44D8-8A9E-3D65C597D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F7560-2FF1-41CC-B288-FF5BF9B9448F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86EA9-C306-44E3-944A-34030948A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www.fab-ce.eu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14AA0-0CAF-4025-835F-57741E0E2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77F-47FE-455F-A79D-D0496CB6423A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201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7BCAE-57AF-4152-901D-F381B739E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FA21-6167-421F-953C-45C9466EDE4C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45B3AD-63C0-4E18-8635-CC05832E1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C011E6-276F-4F5F-B83B-7D8D4EF67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77F-47FE-455F-A79D-D0496CB6423A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405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CF275C8-89EF-409A-833F-C8D23FD02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Content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17F691-64C0-48C9-80C1-A99C7568F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Content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1"/>
            <a:r>
              <a:rPr lang="hu-HU" dirty="0" err="1"/>
              <a:t>Content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2"/>
            <a:r>
              <a:rPr lang="hu-HU" dirty="0" err="1"/>
              <a:t>Content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hu-HU" dirty="0"/>
          </a:p>
          <a:p>
            <a:pPr lvl="3"/>
            <a:r>
              <a:rPr lang="hu-HU" dirty="0" err="1"/>
              <a:t>Content</a:t>
            </a:r>
            <a:r>
              <a:rPr lang="hu-HU" dirty="0"/>
              <a:t> </a:t>
            </a:r>
            <a:r>
              <a:rPr lang="hu-HU" dirty="0" err="1"/>
              <a:t>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15095-93F9-470F-A2CA-7014B2817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CADE4-6B7D-4B61-B03C-158FAE954C49}" type="datetime1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1090A-49EC-4B51-9D50-7147CB452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FA76F-6F38-4540-8C18-BE84B76E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77F-47FE-455F-A79D-D0496CB6423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89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0330032-9417-46B6-B680-F0C92D95C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273734"/>
            <a:ext cx="10515600" cy="2626092"/>
          </a:xfrm>
        </p:spPr>
        <p:txBody>
          <a:bodyPr/>
          <a:lstStyle/>
          <a:p>
            <a:r>
              <a:rPr lang="hu-HU" dirty="0"/>
              <a:t>Add </a:t>
            </a:r>
            <a:r>
              <a:rPr lang="hu-HU" dirty="0" err="1"/>
              <a:t>title</a:t>
            </a:r>
            <a:r>
              <a:rPr lang="hu-HU" dirty="0"/>
              <a:t> here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F0EB6A9-7147-4CBC-9084-DBB03B3F8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14882"/>
            <a:ext cx="10515600" cy="1759875"/>
          </a:xfrm>
        </p:spPr>
        <p:txBody>
          <a:bodyPr/>
          <a:lstStyle/>
          <a:p>
            <a:r>
              <a:rPr lang="hu-HU" dirty="0"/>
              <a:t>Add </a:t>
            </a:r>
            <a:r>
              <a:rPr lang="hu-HU" dirty="0" err="1"/>
              <a:t>subtitle</a:t>
            </a:r>
            <a:r>
              <a:rPr lang="hu-HU" dirty="0"/>
              <a:t> here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CC80A-7749-4D79-AC3E-A021FC006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5DBC-CF05-4C3B-A698-B760320789A0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F9C8C-6BCE-4A85-AB32-16420E92D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44E35-5AE2-4213-BBAF-CD610C3E1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77F-47FE-455F-A79D-D0496CB6423A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808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2461C-05E7-4617-B182-F6FACA168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ADD TITLE HERE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E274D-4F0D-4744-860C-CC7AB0C31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dirty="0" err="1"/>
              <a:t>Quisque</a:t>
            </a:r>
            <a:r>
              <a:rPr lang="en-GB" dirty="0"/>
              <a:t> </a:t>
            </a:r>
            <a:r>
              <a:rPr lang="en-GB" dirty="0" err="1"/>
              <a:t>aliquam</a:t>
            </a:r>
            <a:r>
              <a:rPr lang="en-GB" dirty="0"/>
              <a:t> </a:t>
            </a:r>
            <a:r>
              <a:rPr lang="en-GB" dirty="0" err="1"/>
              <a:t>tempor</a:t>
            </a:r>
            <a:r>
              <a:rPr lang="en-GB" dirty="0"/>
              <a:t> magna. </a:t>
            </a:r>
            <a:endParaRPr lang="hu-HU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dirty="0" err="1"/>
              <a:t>Pellentesque</a:t>
            </a:r>
            <a:r>
              <a:rPr lang="en-GB" dirty="0"/>
              <a:t> habitant </a:t>
            </a:r>
            <a:r>
              <a:rPr lang="en-GB" dirty="0" err="1"/>
              <a:t>morbi</a:t>
            </a:r>
            <a:r>
              <a:rPr lang="en-GB" dirty="0"/>
              <a:t> </a:t>
            </a:r>
            <a:r>
              <a:rPr lang="en-GB" dirty="0" err="1"/>
              <a:t>tristique</a:t>
            </a:r>
            <a:r>
              <a:rPr lang="en-GB" dirty="0"/>
              <a:t> </a:t>
            </a:r>
            <a:r>
              <a:rPr lang="en-GB" dirty="0" err="1"/>
              <a:t>senectus</a:t>
            </a:r>
            <a:r>
              <a:rPr lang="en-GB" dirty="0"/>
              <a:t> et </a:t>
            </a:r>
            <a:r>
              <a:rPr lang="en-GB" dirty="0" err="1"/>
              <a:t>netus</a:t>
            </a:r>
            <a:r>
              <a:rPr lang="en-GB" dirty="0"/>
              <a:t> et </a:t>
            </a:r>
            <a:r>
              <a:rPr lang="en-GB" dirty="0" err="1"/>
              <a:t>malesuada</a:t>
            </a:r>
            <a:r>
              <a:rPr lang="en-GB" dirty="0"/>
              <a:t> fames ac </a:t>
            </a:r>
            <a:r>
              <a:rPr lang="en-GB" dirty="0" err="1"/>
              <a:t>turpis</a:t>
            </a:r>
            <a:r>
              <a:rPr lang="en-GB" dirty="0"/>
              <a:t> </a:t>
            </a:r>
            <a:r>
              <a:rPr lang="en-GB" dirty="0" err="1"/>
              <a:t>egestas</a:t>
            </a:r>
            <a:r>
              <a:rPr lang="en-GB" dirty="0"/>
              <a:t>. </a:t>
            </a:r>
            <a:endParaRPr lang="hu-HU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dirty="0"/>
              <a:t>Nunc ac magna. Maecenas </a:t>
            </a:r>
            <a:r>
              <a:rPr lang="en-GB" dirty="0" err="1"/>
              <a:t>odio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, </a:t>
            </a:r>
            <a:r>
              <a:rPr lang="en-GB" dirty="0" err="1"/>
              <a:t>vulputate</a:t>
            </a:r>
            <a:r>
              <a:rPr lang="en-GB" dirty="0"/>
              <a:t> </a:t>
            </a:r>
            <a:r>
              <a:rPr lang="en-GB" dirty="0" err="1"/>
              <a:t>vel</a:t>
            </a:r>
            <a:r>
              <a:rPr lang="en-GB" dirty="0"/>
              <a:t>, </a:t>
            </a:r>
            <a:r>
              <a:rPr lang="en-GB" dirty="0" err="1"/>
              <a:t>auctor</a:t>
            </a:r>
            <a:r>
              <a:rPr lang="en-GB" dirty="0"/>
              <a:t> ac, </a:t>
            </a:r>
            <a:r>
              <a:rPr lang="en-GB" dirty="0" err="1"/>
              <a:t>accumsan</a:t>
            </a:r>
            <a:r>
              <a:rPr lang="en-GB" dirty="0"/>
              <a:t> id, </a:t>
            </a:r>
            <a:r>
              <a:rPr lang="en-GB" dirty="0" err="1"/>
              <a:t>felis</a:t>
            </a:r>
            <a:r>
              <a:rPr lang="en-GB" dirty="0"/>
              <a:t>. </a:t>
            </a:r>
            <a:endParaRPr lang="hu-HU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dirty="0" err="1"/>
              <a:t>Pellentesque</a:t>
            </a:r>
            <a:r>
              <a:rPr lang="en-GB" dirty="0"/>
              <a:t> </a:t>
            </a:r>
            <a:r>
              <a:rPr lang="en-GB" dirty="0" err="1"/>
              <a:t>porttitor</a:t>
            </a:r>
            <a:r>
              <a:rPr lang="en-GB" dirty="0"/>
              <a:t>, </a:t>
            </a:r>
            <a:r>
              <a:rPr lang="en-GB" dirty="0" err="1"/>
              <a:t>velit</a:t>
            </a:r>
            <a:r>
              <a:rPr lang="en-GB" dirty="0"/>
              <a:t> lacinia </a:t>
            </a:r>
            <a:r>
              <a:rPr lang="en-GB" dirty="0" err="1"/>
              <a:t>egestas</a:t>
            </a:r>
            <a:r>
              <a:rPr lang="en-GB" dirty="0"/>
              <a:t> </a:t>
            </a:r>
            <a:r>
              <a:rPr lang="en-GB" dirty="0" err="1"/>
              <a:t>auctor</a:t>
            </a:r>
            <a:r>
              <a:rPr lang="en-GB" dirty="0"/>
              <a:t>, </a:t>
            </a:r>
            <a:r>
              <a:rPr lang="en-GB" dirty="0" err="1"/>
              <a:t>diam</a:t>
            </a:r>
            <a:r>
              <a:rPr lang="en-GB" dirty="0"/>
              <a:t> </a:t>
            </a:r>
            <a:r>
              <a:rPr lang="en-GB" dirty="0" err="1"/>
              <a:t>eros</a:t>
            </a:r>
            <a:r>
              <a:rPr lang="en-GB" dirty="0"/>
              <a:t> tempus </a:t>
            </a:r>
            <a:r>
              <a:rPr lang="en-GB" dirty="0" err="1"/>
              <a:t>arcu</a:t>
            </a:r>
            <a:r>
              <a:rPr lang="en-GB" dirty="0"/>
              <a:t>, </a:t>
            </a:r>
            <a:r>
              <a:rPr lang="en-GB" dirty="0" err="1"/>
              <a:t>nec</a:t>
            </a:r>
            <a:r>
              <a:rPr lang="en-GB" dirty="0"/>
              <a:t> </a:t>
            </a:r>
            <a:r>
              <a:rPr lang="en-GB" dirty="0" err="1"/>
              <a:t>vulputate</a:t>
            </a:r>
            <a:r>
              <a:rPr lang="en-GB" dirty="0"/>
              <a:t> </a:t>
            </a:r>
            <a:r>
              <a:rPr lang="en-GB" dirty="0" err="1"/>
              <a:t>augue</a:t>
            </a:r>
            <a:r>
              <a:rPr lang="en-GB" dirty="0"/>
              <a:t> magna </a:t>
            </a:r>
            <a:r>
              <a:rPr lang="en-GB" dirty="0" err="1"/>
              <a:t>vel</a:t>
            </a:r>
            <a:r>
              <a:rPr lang="en-GB" dirty="0"/>
              <a:t> </a:t>
            </a:r>
            <a:r>
              <a:rPr lang="en-GB" dirty="0" err="1"/>
              <a:t>risus</a:t>
            </a:r>
            <a:r>
              <a:rPr lang="en-GB" dirty="0"/>
              <a:t>. </a:t>
            </a:r>
            <a:endParaRPr lang="hu-HU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dirty="0"/>
              <a:t>Cras non magna </a:t>
            </a:r>
            <a:r>
              <a:rPr lang="en-GB" dirty="0" err="1"/>
              <a:t>vel</a:t>
            </a:r>
            <a:r>
              <a:rPr lang="en-GB" dirty="0"/>
              <a:t> ante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rhoncus</a:t>
            </a:r>
            <a:r>
              <a:rPr lang="en-GB" dirty="0"/>
              <a:t>. </a:t>
            </a:r>
            <a:endParaRPr lang="hu-HU" dirty="0"/>
          </a:p>
          <a:p>
            <a:endParaRPr lang="hu-H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08F42-06F5-4E16-8577-2BE3E5C3A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0249-8033-4C43-801B-725B8B9983DE}" type="datetime1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12DB3-B12C-4120-BBA5-E2CBE16E2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68FE8-36B7-4F1E-9FEE-FAB875BDD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77F-47FE-455F-A79D-D0496CB6423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085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529EA7-AE6E-4577-9FCE-3CAAD91DC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Add </a:t>
            </a:r>
            <a:r>
              <a:rPr lang="hu-HU" dirty="0" err="1"/>
              <a:t>title</a:t>
            </a:r>
            <a:r>
              <a:rPr lang="hu-HU" dirty="0"/>
              <a:t> here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9EA6A2-6DDA-48B9-8B87-E12116E1F5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/>
              <a:t>Subtitle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CC59C8-846C-4BFD-A442-9A356A9CE7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Nunc ac magna. </a:t>
            </a: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Maecenas </a:t>
            </a:r>
            <a:r>
              <a:rPr lang="en-GB" dirty="0" err="1"/>
              <a:t>odio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, </a:t>
            </a: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err="1"/>
              <a:t>vulputate</a:t>
            </a:r>
            <a:r>
              <a:rPr lang="en-GB" dirty="0"/>
              <a:t> </a:t>
            </a:r>
            <a:r>
              <a:rPr lang="en-GB" dirty="0" err="1"/>
              <a:t>vel</a:t>
            </a:r>
            <a:r>
              <a:rPr lang="en-GB" dirty="0"/>
              <a:t>, </a:t>
            </a: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err="1"/>
              <a:t>auctor</a:t>
            </a:r>
            <a:r>
              <a:rPr lang="en-GB" dirty="0"/>
              <a:t> ac, </a:t>
            </a: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err="1"/>
              <a:t>accumsan</a:t>
            </a:r>
            <a:r>
              <a:rPr lang="en-GB" dirty="0"/>
              <a:t> id, </a:t>
            </a: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err="1"/>
              <a:t>felis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F811AF9-43B8-4E4A-94DA-68EF83AB0D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u-HU" dirty="0" err="1"/>
              <a:t>Subtitle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FBFAFD5-EB43-43A1-B754-AA7C7BACF40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Nunc ac magna. </a:t>
            </a: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Maecenas </a:t>
            </a:r>
            <a:r>
              <a:rPr lang="en-GB" dirty="0" err="1"/>
              <a:t>odio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, </a:t>
            </a: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err="1"/>
              <a:t>vulputate</a:t>
            </a:r>
            <a:r>
              <a:rPr lang="en-GB" dirty="0"/>
              <a:t> </a:t>
            </a:r>
            <a:r>
              <a:rPr lang="en-GB" dirty="0" err="1"/>
              <a:t>vel</a:t>
            </a:r>
            <a:r>
              <a:rPr lang="en-GB" dirty="0"/>
              <a:t>, </a:t>
            </a: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err="1"/>
              <a:t>auctor</a:t>
            </a:r>
            <a:r>
              <a:rPr lang="en-GB" dirty="0"/>
              <a:t> ac, </a:t>
            </a: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err="1"/>
              <a:t>accumsan</a:t>
            </a:r>
            <a:r>
              <a:rPr lang="en-GB" dirty="0"/>
              <a:t> id, </a:t>
            </a: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err="1"/>
              <a:t>felis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029B9D-25F8-4E62-9EC6-5BFEC6DA8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F5B93-8CB6-4201-BBBA-1696D0CF8DA4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540532-4AB1-4B9D-B902-8973D39AA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B441AF-3C1E-4571-8E6B-17084001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77F-47FE-455F-A79D-D0496CB6423A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503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CF089049-4B3F-49DA-A71B-0BE95B594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dirty="0"/>
              <a:t>Add </a:t>
            </a:r>
            <a:r>
              <a:rPr lang="hu-HU" sz="4400" dirty="0" err="1"/>
              <a:t>title</a:t>
            </a:r>
            <a:r>
              <a:rPr lang="hu-HU" sz="4400" dirty="0"/>
              <a:t> here</a:t>
            </a:r>
            <a:endParaRPr lang="en-GB" sz="4400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7710104-77C7-43B6-9ED8-5D27593292E0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B82C5C1-8B75-464E-B418-91CE1D253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2000" dirty="0" err="1"/>
              <a:t>Pellentesque</a:t>
            </a:r>
            <a:r>
              <a:rPr lang="en-GB" sz="2000" dirty="0"/>
              <a:t> habitant </a:t>
            </a:r>
            <a:r>
              <a:rPr lang="en-GB" sz="2000" dirty="0" err="1"/>
              <a:t>morbi</a:t>
            </a:r>
            <a:r>
              <a:rPr lang="en-GB" sz="2000" dirty="0"/>
              <a:t> </a:t>
            </a:r>
            <a:r>
              <a:rPr lang="en-GB" sz="2000" dirty="0" err="1"/>
              <a:t>tristique</a:t>
            </a:r>
            <a:r>
              <a:rPr lang="en-GB" sz="2000" dirty="0"/>
              <a:t> </a:t>
            </a:r>
            <a:r>
              <a:rPr lang="en-GB" sz="2000" dirty="0" err="1"/>
              <a:t>senectus</a:t>
            </a:r>
            <a:r>
              <a:rPr lang="en-GB" sz="2000" dirty="0"/>
              <a:t> et </a:t>
            </a:r>
            <a:r>
              <a:rPr lang="en-GB" sz="2000" dirty="0" err="1"/>
              <a:t>netus</a:t>
            </a:r>
            <a:r>
              <a:rPr lang="en-GB" sz="2000" dirty="0"/>
              <a:t> et </a:t>
            </a:r>
            <a:r>
              <a:rPr lang="en-GB" sz="2000" dirty="0" err="1"/>
              <a:t>malesuada</a:t>
            </a:r>
            <a:r>
              <a:rPr lang="en-GB" sz="2000" dirty="0"/>
              <a:t> fames ac </a:t>
            </a:r>
            <a:r>
              <a:rPr lang="en-GB" sz="2000" dirty="0" err="1"/>
              <a:t>turpis</a:t>
            </a:r>
            <a:r>
              <a:rPr lang="en-GB" sz="2000" dirty="0"/>
              <a:t> </a:t>
            </a:r>
            <a:r>
              <a:rPr lang="en-GB" sz="2000" dirty="0" err="1"/>
              <a:t>egestas</a:t>
            </a:r>
            <a:r>
              <a:rPr lang="hu-HU" sz="2000" dirty="0"/>
              <a:t>.</a:t>
            </a:r>
            <a:r>
              <a:rPr lang="en-GB" sz="2000" dirty="0"/>
              <a:t> Nunc ac magna. Maecenas </a:t>
            </a:r>
            <a:r>
              <a:rPr lang="en-GB" sz="2000" dirty="0" err="1"/>
              <a:t>odio</a:t>
            </a:r>
            <a:r>
              <a:rPr lang="en-GB" sz="2000" dirty="0"/>
              <a:t> </a:t>
            </a:r>
            <a:r>
              <a:rPr lang="en-GB" sz="2000" dirty="0" err="1"/>
              <a:t>dolor</a:t>
            </a:r>
            <a:r>
              <a:rPr lang="en-GB" sz="2000" dirty="0"/>
              <a:t>, </a:t>
            </a:r>
            <a:r>
              <a:rPr lang="en-GB" sz="2000" dirty="0" err="1"/>
              <a:t>vulputate</a:t>
            </a:r>
            <a:r>
              <a:rPr lang="en-GB" sz="2000" dirty="0"/>
              <a:t> </a:t>
            </a:r>
            <a:r>
              <a:rPr lang="en-GB" sz="2000" dirty="0" err="1"/>
              <a:t>vel</a:t>
            </a:r>
            <a:r>
              <a:rPr lang="en-GB" sz="2000" dirty="0"/>
              <a:t>, </a:t>
            </a:r>
            <a:r>
              <a:rPr lang="en-GB" sz="2000" dirty="0" err="1"/>
              <a:t>auctor</a:t>
            </a:r>
            <a:r>
              <a:rPr lang="en-GB" sz="2000" dirty="0"/>
              <a:t> ac, </a:t>
            </a:r>
            <a:r>
              <a:rPr lang="en-GB" sz="2000" dirty="0" err="1"/>
              <a:t>accumsan</a:t>
            </a:r>
            <a:r>
              <a:rPr lang="en-GB" sz="2000" dirty="0"/>
              <a:t> id, </a:t>
            </a:r>
            <a:r>
              <a:rPr lang="en-GB" sz="2000" dirty="0" err="1"/>
              <a:t>felis</a:t>
            </a:r>
            <a:r>
              <a:rPr lang="en-GB" sz="2000" dirty="0"/>
              <a:t>.</a:t>
            </a:r>
            <a:endParaRPr lang="hu-HU" sz="2000" dirty="0"/>
          </a:p>
          <a:p>
            <a:pPr>
              <a:lnSpc>
                <a:spcPct val="100000"/>
              </a:lnSpc>
            </a:pPr>
            <a:r>
              <a:rPr lang="en-GB" sz="2000" dirty="0" err="1"/>
              <a:t>Pellentesque</a:t>
            </a:r>
            <a:r>
              <a:rPr lang="en-GB" sz="2000" dirty="0"/>
              <a:t> </a:t>
            </a:r>
            <a:r>
              <a:rPr lang="en-GB" sz="2000" dirty="0" err="1"/>
              <a:t>porttitor</a:t>
            </a:r>
            <a:r>
              <a:rPr lang="en-GB" sz="2000" dirty="0"/>
              <a:t>, </a:t>
            </a:r>
            <a:r>
              <a:rPr lang="en-GB" sz="2000" dirty="0" err="1"/>
              <a:t>velit</a:t>
            </a:r>
            <a:r>
              <a:rPr lang="en-GB" sz="2000" dirty="0"/>
              <a:t> lacinia </a:t>
            </a:r>
            <a:r>
              <a:rPr lang="en-GB" sz="2000" dirty="0" err="1"/>
              <a:t>egestas</a:t>
            </a:r>
            <a:r>
              <a:rPr lang="en-GB" sz="2000" dirty="0"/>
              <a:t> </a:t>
            </a:r>
            <a:r>
              <a:rPr lang="en-GB" sz="2000" dirty="0" err="1"/>
              <a:t>auctor</a:t>
            </a:r>
            <a:r>
              <a:rPr lang="en-GB" sz="2000" dirty="0"/>
              <a:t>, </a:t>
            </a:r>
            <a:r>
              <a:rPr lang="en-GB" sz="2000" dirty="0" err="1"/>
              <a:t>diam</a:t>
            </a:r>
            <a:r>
              <a:rPr lang="en-GB" sz="2000" dirty="0"/>
              <a:t> </a:t>
            </a:r>
            <a:r>
              <a:rPr lang="en-GB" sz="2000" dirty="0" err="1"/>
              <a:t>eros</a:t>
            </a:r>
            <a:r>
              <a:rPr lang="en-GB" sz="2000" dirty="0"/>
              <a:t> tempus </a:t>
            </a:r>
            <a:r>
              <a:rPr lang="en-GB" sz="2000" dirty="0" err="1"/>
              <a:t>arcu</a:t>
            </a:r>
            <a:r>
              <a:rPr lang="en-GB" sz="2000" dirty="0"/>
              <a:t>, </a:t>
            </a:r>
            <a:r>
              <a:rPr lang="en-GB" sz="2000" dirty="0" err="1"/>
              <a:t>nec</a:t>
            </a:r>
            <a:r>
              <a:rPr lang="en-GB" sz="2000" dirty="0"/>
              <a:t> </a:t>
            </a:r>
            <a:r>
              <a:rPr lang="en-GB" sz="2000" dirty="0" err="1"/>
              <a:t>vulputate</a:t>
            </a:r>
            <a:r>
              <a:rPr lang="en-GB" sz="2000" dirty="0"/>
              <a:t> </a:t>
            </a:r>
            <a:r>
              <a:rPr lang="en-GB" sz="2000" dirty="0" err="1"/>
              <a:t>augue</a:t>
            </a:r>
            <a:r>
              <a:rPr lang="en-GB" sz="2000" dirty="0"/>
              <a:t> magna </a:t>
            </a:r>
            <a:r>
              <a:rPr lang="en-GB" sz="2000" dirty="0" err="1"/>
              <a:t>vel</a:t>
            </a:r>
            <a:r>
              <a:rPr lang="en-GB" sz="2000" dirty="0"/>
              <a:t> </a:t>
            </a:r>
            <a:r>
              <a:rPr lang="en-GB" sz="2000" dirty="0" err="1"/>
              <a:t>risus</a:t>
            </a:r>
            <a:r>
              <a:rPr lang="en-GB" sz="2000" dirty="0"/>
              <a:t>.</a:t>
            </a:r>
            <a:endParaRPr lang="hu-HU" sz="2000" dirty="0"/>
          </a:p>
          <a:p>
            <a:pPr>
              <a:lnSpc>
                <a:spcPct val="100000"/>
              </a:lnSpc>
            </a:pPr>
            <a:r>
              <a:rPr lang="en-GB" sz="2000" dirty="0" err="1"/>
              <a:t>Quisque</a:t>
            </a:r>
            <a:r>
              <a:rPr lang="en-GB" sz="2000" dirty="0"/>
              <a:t> </a:t>
            </a:r>
            <a:r>
              <a:rPr lang="en-GB" sz="2000" dirty="0" err="1"/>
              <a:t>aliquam</a:t>
            </a:r>
            <a:r>
              <a:rPr lang="en-GB" sz="2000" dirty="0"/>
              <a:t> </a:t>
            </a:r>
            <a:r>
              <a:rPr lang="en-GB" sz="2000" dirty="0" err="1"/>
              <a:t>tempor</a:t>
            </a:r>
            <a:r>
              <a:rPr lang="en-GB" sz="2000" dirty="0"/>
              <a:t> magna.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D709AF-B102-4473-A0F2-A95089661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F41E-C654-4F45-BD24-BA17A27D6603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04E2-2E40-4F63-B080-C4E2121D5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7CB3D2-B3E7-464D-BB74-BA3A1B791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77F-47FE-455F-A79D-D0496CB6423A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245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3E34C64-3F2E-4404-B2E2-5DA7424CD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Add </a:t>
            </a:r>
            <a:r>
              <a:rPr lang="hu-HU" dirty="0" err="1"/>
              <a:t>title</a:t>
            </a:r>
            <a:r>
              <a:rPr lang="hu-HU" dirty="0"/>
              <a:t> here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6A5FB2-9EAE-4638-B969-56634AEA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FA21-6167-421F-953C-45C9466EDE4C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734A16-C2CB-43A2-8519-00E7A892F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A8C69-4B1D-490F-9399-1B8F4BA0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77F-47FE-455F-A79D-D0496CB6423A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980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61FD0-C9DC-479F-90D6-D2C33F10C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Add </a:t>
            </a:r>
            <a:r>
              <a:rPr lang="hu-HU" dirty="0" err="1"/>
              <a:t>title</a:t>
            </a:r>
            <a:r>
              <a:rPr lang="hu-HU" dirty="0"/>
              <a:t> here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D5DC94-A4D6-4F09-8FD7-E757105C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8B886-55C4-4B67-A08A-A584E67222E7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A4AEA4-1C1B-4812-8D6E-74C1AC9CA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A2740E-4F38-443D-8AE3-4535FB23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77F-47FE-455F-A79D-D0496CB6423A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1175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59357-29BE-4C07-8341-A5E027C8F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Add </a:t>
            </a:r>
            <a:r>
              <a:rPr lang="hu-HU" dirty="0" err="1"/>
              <a:t>title</a:t>
            </a:r>
            <a:r>
              <a:rPr lang="hu-HU" dirty="0"/>
              <a:t> here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633F-EB4C-4231-9990-17C0279F3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8B886-55C4-4B67-A08A-A584E67222E7}" type="datetime1">
              <a:rPr lang="en-GB" smtClean="0"/>
              <a:t>21/02/2018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EA03C5-C91D-4D36-8F19-3EB3E8C83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www.fab-ce.eu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DBE851-4381-45B9-98AE-F69BB72C5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777F-47FE-455F-A79D-D0496CB6423A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230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9945</TotalTime>
  <Words>270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Presentation Template</vt:lpstr>
      <vt:lpstr>Content</vt:lpstr>
      <vt:lpstr>Add title here</vt:lpstr>
      <vt:lpstr>ADD TITLE HERE</vt:lpstr>
      <vt:lpstr>Add title here</vt:lpstr>
      <vt:lpstr>Add title here</vt:lpstr>
      <vt:lpstr>Add title here</vt:lpstr>
      <vt:lpstr>Add title here</vt:lpstr>
      <vt:lpstr>Add title here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Integra As</dc:creator>
  <cp:lastModifiedBy>Noémi Cservenyi</cp:lastModifiedBy>
  <cp:revision>42</cp:revision>
  <dcterms:created xsi:type="dcterms:W3CDTF">2017-11-20T15:07:17Z</dcterms:created>
  <dcterms:modified xsi:type="dcterms:W3CDTF">2018-02-22T17:47:06Z</dcterms:modified>
</cp:coreProperties>
</file>